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71" r:id="rId2"/>
  </p:sldMasterIdLst>
  <p:notesMasterIdLst>
    <p:notesMasterId r:id="rId51"/>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309" r:id="rId18"/>
    <p:sldId id="272" r:id="rId19"/>
    <p:sldId id="273" r:id="rId20"/>
    <p:sldId id="310" r:id="rId21"/>
    <p:sldId id="311" r:id="rId22"/>
    <p:sldId id="275" r:id="rId23"/>
    <p:sldId id="276" r:id="rId24"/>
    <p:sldId id="274" r:id="rId25"/>
    <p:sldId id="277" r:id="rId26"/>
    <p:sldId id="278" r:id="rId27"/>
    <p:sldId id="279" r:id="rId28"/>
    <p:sldId id="280" r:id="rId29"/>
    <p:sldId id="281" r:id="rId30"/>
    <p:sldId id="282" r:id="rId31"/>
    <p:sldId id="283" r:id="rId32"/>
    <p:sldId id="284" r:id="rId33"/>
    <p:sldId id="285" r:id="rId34"/>
    <p:sldId id="287" r:id="rId35"/>
    <p:sldId id="288" r:id="rId36"/>
    <p:sldId id="289" r:id="rId37"/>
    <p:sldId id="291" r:id="rId38"/>
    <p:sldId id="292" r:id="rId39"/>
    <p:sldId id="293" r:id="rId40"/>
    <p:sldId id="294" r:id="rId41"/>
    <p:sldId id="300" r:id="rId42"/>
    <p:sldId id="301" r:id="rId43"/>
    <p:sldId id="302" r:id="rId44"/>
    <p:sldId id="303" r:id="rId45"/>
    <p:sldId id="304" r:id="rId46"/>
    <p:sldId id="305" r:id="rId47"/>
    <p:sldId id="306" r:id="rId48"/>
    <p:sldId id="307" r:id="rId49"/>
    <p:sldId id="308" r:id="rId50"/>
  </p:sldIdLst>
  <p:sldSz cx="9144000" cy="6858000" type="screen4x3"/>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Arial"/>
          <a:ea typeface="Arial"/>
          <a:cs typeface="Arial"/>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D7E7"/>
          </a:solidFill>
        </a:fill>
      </a:tcStyle>
    </a:wholeTbl>
    <a:band2H>
      <a:tcTxStyle/>
      <a:tcStyle>
        <a:tcBdr/>
        <a:fill>
          <a:solidFill>
            <a:srgbClr val="E8ECF4"/>
          </a:solidFill>
        </a:fill>
      </a:tcStyle>
    </a:band2H>
    <a:firstCol>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
          <a:latin typeface="Arial"/>
          <a:ea typeface="Arial"/>
          <a:cs typeface="Arial"/>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EE7D0"/>
          </a:solidFill>
        </a:fill>
      </a:tcStyle>
    </a:wholeTbl>
    <a:band2H>
      <a:tcTxStyle/>
      <a:tcStyle>
        <a:tcBdr/>
        <a:fill>
          <a:solidFill>
            <a:srgbClr val="EFF3E9"/>
          </a:solidFill>
        </a:fill>
      </a:tcStyle>
    </a:band2H>
    <a:firstCol>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
          <a:latin typeface="Arial"/>
          <a:ea typeface="Arial"/>
          <a:cs typeface="Arial"/>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CDCCE"/>
          </a:solidFill>
        </a:fill>
      </a:tcStyle>
    </a:wholeTbl>
    <a:band2H>
      <a:tcTxStyle/>
      <a:tcStyle>
        <a:tcBdr/>
        <a:fill>
          <a:solidFill>
            <a:srgbClr val="FDEEE8"/>
          </a:solidFill>
        </a:fill>
      </a:tcStyle>
    </a:band2H>
    <a:firstCol>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
          <a:latin typeface="Arial"/>
          <a:ea typeface="Arial"/>
          <a:cs typeface="Arial"/>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
          <a:latin typeface="Arial"/>
          <a:ea typeface="Arial"/>
          <a:cs typeface="Arial"/>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
          <a:latin typeface="Arial"/>
          <a:ea typeface="Arial"/>
          <a:cs typeface="Arial"/>
        </a:font>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
          <a:latin typeface="Arial"/>
          <a:ea typeface="Arial"/>
          <a:cs typeface="Arial"/>
        </a:font>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
          <a:latin typeface="Arial"/>
          <a:ea typeface="Arial"/>
          <a:cs typeface="Arial"/>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
          <a:latin typeface="Arial"/>
          <a:ea typeface="Arial"/>
          <a:cs typeface="Arial"/>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
          <a:latin typeface="Arial"/>
          <a:ea typeface="Arial"/>
          <a:cs typeface="Arial"/>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
          <a:latin typeface="Arial"/>
          <a:ea typeface="Arial"/>
          <a:cs typeface="Arial"/>
        </a:font>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
          <a:latin typeface="Arial"/>
          <a:ea typeface="Arial"/>
          <a:cs typeface="Arial"/>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76"/>
  </p:normalViewPr>
  <p:slideViewPr>
    <p:cSldViewPr snapToGrid="0">
      <p:cViewPr varScale="1">
        <p:scale>
          <a:sx n="101" d="100"/>
          <a:sy n="101" d="100"/>
        </p:scale>
        <p:origin x="1864"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viewProps" Target="viewProps.xml"/><Relationship Id="rId58" Type="http://schemas.openxmlformats.org/officeDocument/2006/relationships/customXml" Target="../customXml/item2.xml"/><Relationship Id="rId5" Type="http://schemas.openxmlformats.org/officeDocument/2006/relationships/slide" Target="slides/slide3.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microsoft.com/office/2016/11/relationships/changesInfo" Target="changesInfos/changesInfo1.xml"/><Relationship Id="rId8" Type="http://schemas.openxmlformats.org/officeDocument/2006/relationships/slide" Target="slides/slide6.xml"/><Relationship Id="rId51" Type="http://schemas.openxmlformats.org/officeDocument/2006/relationships/notesMaster" Target="notesMasters/notesMaster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customXml" Target="../customXml/item3.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customXml" Target="../customXml/item1.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 ANANTHARAMAN ." userId="657a97e1-2ce3-4dca-9a02-0407d9519339" providerId="ADAL" clId="{982B4EF5-21EE-D046-9CA4-82A8B97CB118}"/>
    <pc:docChg chg="custSel modSld">
      <pc:chgData name="K ANANTHARAMAN ." userId="657a97e1-2ce3-4dca-9a02-0407d9519339" providerId="ADAL" clId="{982B4EF5-21EE-D046-9CA4-82A8B97CB118}" dt="2022-07-26T07:57:25.508" v="0" actId="478"/>
      <pc:docMkLst>
        <pc:docMk/>
      </pc:docMkLst>
      <pc:sldChg chg="delSp">
        <pc:chgData name="K ANANTHARAMAN ." userId="657a97e1-2ce3-4dca-9a02-0407d9519339" providerId="ADAL" clId="{982B4EF5-21EE-D046-9CA4-82A8B97CB118}" dt="2022-07-26T07:57:25.508" v="0" actId="478"/>
        <pc:sldMkLst>
          <pc:docMk/>
          <pc:sldMk cId="0" sldId="256"/>
        </pc:sldMkLst>
        <pc:inkChg chg="del">
          <ac:chgData name="K ANANTHARAMAN ." userId="657a97e1-2ce3-4dca-9a02-0407d9519339" providerId="ADAL" clId="{982B4EF5-21EE-D046-9CA4-82A8B97CB118}" dt="2022-07-26T07:57:25.508" v="0" actId="478"/>
          <ac:inkMkLst>
            <pc:docMk/>
            <pc:sldMk cId="0" sldId="256"/>
            <ac:inkMk id="2" creationId="{9A1B3A49-6077-AF70-4144-C2EACCE64B3F}"/>
          </ac:inkMkLst>
        </pc:inkChg>
      </pc:sldChg>
    </pc:docChg>
  </pc:docChgLst>
  <pc:docChgLst>
    <pc:chgData name="K ANANTHARAMAN ." userId="657a97e1-2ce3-4dca-9a02-0407d9519339" providerId="ADAL" clId="{07209B23-86EF-8D4B-BA3D-2B8DFDE72F5D}"/>
    <pc:docChg chg="undo custSel addSld delSld modSld sldOrd modMainMaster">
      <pc:chgData name="K ANANTHARAMAN ." userId="657a97e1-2ce3-4dca-9a02-0407d9519339" providerId="ADAL" clId="{07209B23-86EF-8D4B-BA3D-2B8DFDE72F5D}" dt="2022-08-13T09:15:46.251" v="363" actId="2"/>
      <pc:docMkLst>
        <pc:docMk/>
      </pc:docMkLst>
      <pc:sldChg chg="modSp">
        <pc:chgData name="K ANANTHARAMAN ." userId="657a97e1-2ce3-4dca-9a02-0407d9519339" providerId="ADAL" clId="{07209B23-86EF-8D4B-BA3D-2B8DFDE72F5D}" dt="2022-08-12T06:21:13.116" v="23" actId="20577"/>
        <pc:sldMkLst>
          <pc:docMk/>
          <pc:sldMk cId="0" sldId="261"/>
        </pc:sldMkLst>
        <pc:spChg chg="mod">
          <ac:chgData name="K ANANTHARAMAN ." userId="657a97e1-2ce3-4dca-9a02-0407d9519339" providerId="ADAL" clId="{07209B23-86EF-8D4B-BA3D-2B8DFDE72F5D}" dt="2022-08-12T06:21:13.116" v="23" actId="20577"/>
          <ac:spMkLst>
            <pc:docMk/>
            <pc:sldMk cId="0" sldId="261"/>
            <ac:spMk id="456" creationId="{00000000-0000-0000-0000-000000000000}"/>
          </ac:spMkLst>
        </pc:spChg>
      </pc:sldChg>
      <pc:sldChg chg="modSp mod">
        <pc:chgData name="K ANANTHARAMAN ." userId="657a97e1-2ce3-4dca-9a02-0407d9519339" providerId="ADAL" clId="{07209B23-86EF-8D4B-BA3D-2B8DFDE72F5D}" dt="2022-08-12T11:46:29.764" v="160" actId="313"/>
        <pc:sldMkLst>
          <pc:docMk/>
          <pc:sldMk cId="0" sldId="268"/>
        </pc:sldMkLst>
        <pc:spChg chg="mod">
          <ac:chgData name="K ANANTHARAMAN ." userId="657a97e1-2ce3-4dca-9a02-0407d9519339" providerId="ADAL" clId="{07209B23-86EF-8D4B-BA3D-2B8DFDE72F5D}" dt="2022-08-12T11:46:29.764" v="160" actId="313"/>
          <ac:spMkLst>
            <pc:docMk/>
            <pc:sldMk cId="0" sldId="268"/>
            <ac:spMk id="504" creationId="{00000000-0000-0000-0000-000000000000}"/>
          </ac:spMkLst>
        </pc:spChg>
      </pc:sldChg>
      <pc:sldChg chg="addSp delSp modSp mod delAnim">
        <pc:chgData name="K ANANTHARAMAN ." userId="657a97e1-2ce3-4dca-9a02-0407d9519339" providerId="ADAL" clId="{07209B23-86EF-8D4B-BA3D-2B8DFDE72F5D}" dt="2022-08-12T15:01:46.799" v="305" actId="478"/>
        <pc:sldMkLst>
          <pc:docMk/>
          <pc:sldMk cId="0" sldId="269"/>
        </pc:sldMkLst>
        <pc:spChg chg="add del mod">
          <ac:chgData name="K ANANTHARAMAN ." userId="657a97e1-2ce3-4dca-9a02-0407d9519339" providerId="ADAL" clId="{07209B23-86EF-8D4B-BA3D-2B8DFDE72F5D}" dt="2022-08-12T15:01:46.799" v="305" actId="478"/>
          <ac:spMkLst>
            <pc:docMk/>
            <pc:sldMk cId="0" sldId="269"/>
            <ac:spMk id="2" creationId="{8F43BEDA-5814-B451-32D6-73A5AFFA61DF}"/>
          </ac:spMkLst>
        </pc:spChg>
        <pc:spChg chg="add del mod">
          <ac:chgData name="K ANANTHARAMAN ." userId="657a97e1-2ce3-4dca-9a02-0407d9519339" providerId="ADAL" clId="{07209B23-86EF-8D4B-BA3D-2B8DFDE72F5D}" dt="2022-08-12T15:01:30.821" v="301" actId="478"/>
          <ac:spMkLst>
            <pc:docMk/>
            <pc:sldMk cId="0" sldId="269"/>
            <ac:spMk id="4" creationId="{F2069724-1DC6-2304-EAB5-9549998F64C5}"/>
          </ac:spMkLst>
        </pc:spChg>
        <pc:spChg chg="add del mod">
          <ac:chgData name="K ANANTHARAMAN ." userId="657a97e1-2ce3-4dca-9a02-0407d9519339" providerId="ADAL" clId="{07209B23-86EF-8D4B-BA3D-2B8DFDE72F5D}" dt="2022-08-12T15:01:41.219" v="304" actId="478"/>
          <ac:spMkLst>
            <pc:docMk/>
            <pc:sldMk cId="0" sldId="269"/>
            <ac:spMk id="6" creationId="{E169784E-4B5F-7098-C2DD-143D19DEFCAF}"/>
          </ac:spMkLst>
        </pc:spChg>
        <pc:spChg chg="mod">
          <ac:chgData name="K ANANTHARAMAN ." userId="657a97e1-2ce3-4dca-9a02-0407d9519339" providerId="ADAL" clId="{07209B23-86EF-8D4B-BA3D-2B8DFDE72F5D}" dt="2022-08-12T11:57:28.146" v="272" actId="255"/>
          <ac:spMkLst>
            <pc:docMk/>
            <pc:sldMk cId="0" sldId="269"/>
            <ac:spMk id="7" creationId="{00000000-0000-0000-0000-000000000000}"/>
          </ac:spMkLst>
        </pc:spChg>
        <pc:spChg chg="mod">
          <ac:chgData name="K ANANTHARAMAN ." userId="657a97e1-2ce3-4dca-9a02-0407d9519339" providerId="ADAL" clId="{07209B23-86EF-8D4B-BA3D-2B8DFDE72F5D}" dt="2022-08-12T15:01:23.941" v="299"/>
          <ac:spMkLst>
            <pc:docMk/>
            <pc:sldMk cId="0" sldId="269"/>
            <ac:spMk id="509" creationId="{00000000-0000-0000-0000-000000000000}"/>
          </ac:spMkLst>
        </pc:spChg>
        <pc:spChg chg="del mod">
          <ac:chgData name="K ANANTHARAMAN ." userId="657a97e1-2ce3-4dca-9a02-0407d9519339" providerId="ADAL" clId="{07209B23-86EF-8D4B-BA3D-2B8DFDE72F5D}" dt="2022-08-12T11:50:24.173" v="166" actId="478"/>
          <ac:spMkLst>
            <pc:docMk/>
            <pc:sldMk cId="0" sldId="269"/>
            <ac:spMk id="513" creationId="{00000000-0000-0000-0000-000000000000}"/>
          </ac:spMkLst>
        </pc:spChg>
        <pc:spChg chg="del mod">
          <ac:chgData name="K ANANTHARAMAN ." userId="657a97e1-2ce3-4dca-9a02-0407d9519339" providerId="ADAL" clId="{07209B23-86EF-8D4B-BA3D-2B8DFDE72F5D}" dt="2022-08-12T11:50:20.969" v="165" actId="478"/>
          <ac:spMkLst>
            <pc:docMk/>
            <pc:sldMk cId="0" sldId="269"/>
            <ac:spMk id="514" creationId="{00000000-0000-0000-0000-000000000000}"/>
          </ac:spMkLst>
        </pc:spChg>
        <pc:picChg chg="mod">
          <ac:chgData name="K ANANTHARAMAN ." userId="657a97e1-2ce3-4dca-9a02-0407d9519339" providerId="ADAL" clId="{07209B23-86EF-8D4B-BA3D-2B8DFDE72F5D}" dt="2022-08-12T15:01:34.247" v="302" actId="14100"/>
          <ac:picMkLst>
            <pc:docMk/>
            <pc:sldMk cId="0" sldId="269"/>
            <ac:picMk id="512" creationId="{00000000-0000-0000-0000-000000000000}"/>
          </ac:picMkLst>
        </pc:picChg>
        <pc:picChg chg="add del mod">
          <ac:chgData name="K ANANTHARAMAN ." userId="657a97e1-2ce3-4dca-9a02-0407d9519339" providerId="ADAL" clId="{07209B23-86EF-8D4B-BA3D-2B8DFDE72F5D}" dt="2022-08-12T15:00:48.818" v="291" actId="478"/>
          <ac:picMkLst>
            <pc:docMk/>
            <pc:sldMk cId="0" sldId="269"/>
            <ac:picMk id="2050" creationId="{1046CBB5-4E95-8946-2646-3AD9ED14D5DD}"/>
          </ac:picMkLst>
        </pc:picChg>
      </pc:sldChg>
      <pc:sldChg chg="addSp delSp modSp mod">
        <pc:chgData name="K ANANTHARAMAN ." userId="657a97e1-2ce3-4dca-9a02-0407d9519339" providerId="ADAL" clId="{07209B23-86EF-8D4B-BA3D-2B8DFDE72F5D}" dt="2022-08-13T09:15:25.836" v="332" actId="2"/>
        <pc:sldMkLst>
          <pc:docMk/>
          <pc:sldMk cId="0" sldId="270"/>
        </pc:sldMkLst>
        <pc:spChg chg="mod">
          <ac:chgData name="K ANANTHARAMAN ." userId="657a97e1-2ce3-4dca-9a02-0407d9519339" providerId="ADAL" clId="{07209B23-86EF-8D4B-BA3D-2B8DFDE72F5D}" dt="2022-08-13T09:15:24.478" v="330" actId="2"/>
          <ac:spMkLst>
            <pc:docMk/>
            <pc:sldMk cId="0" sldId="270"/>
            <ac:spMk id="518" creationId="{00000000-0000-0000-0000-000000000000}"/>
          </ac:spMkLst>
        </pc:spChg>
        <pc:spChg chg="mod">
          <ac:chgData name="K ANANTHARAMAN ." userId="657a97e1-2ce3-4dca-9a02-0407d9519339" providerId="ADAL" clId="{07209B23-86EF-8D4B-BA3D-2B8DFDE72F5D}" dt="2022-08-13T09:15:25.133" v="331" actId="2"/>
          <ac:spMkLst>
            <pc:docMk/>
            <pc:sldMk cId="0" sldId="270"/>
            <ac:spMk id="519" creationId="{00000000-0000-0000-0000-000000000000}"/>
          </ac:spMkLst>
        </pc:spChg>
        <pc:spChg chg="mod">
          <ac:chgData name="K ANANTHARAMAN ." userId="657a97e1-2ce3-4dca-9a02-0407d9519339" providerId="ADAL" clId="{07209B23-86EF-8D4B-BA3D-2B8DFDE72F5D}" dt="2022-08-13T09:15:25.836" v="332" actId="2"/>
          <ac:spMkLst>
            <pc:docMk/>
            <pc:sldMk cId="0" sldId="270"/>
            <ac:spMk id="523" creationId="{00000000-0000-0000-0000-000000000000}"/>
          </ac:spMkLst>
        </pc:spChg>
        <pc:picChg chg="add del">
          <ac:chgData name="K ANANTHARAMAN ." userId="657a97e1-2ce3-4dca-9a02-0407d9519339" providerId="ADAL" clId="{07209B23-86EF-8D4B-BA3D-2B8DFDE72F5D}" dt="2022-08-12T07:45:54.556" v="81"/>
          <ac:picMkLst>
            <pc:docMk/>
            <pc:sldMk cId="0" sldId="270"/>
            <ac:picMk id="2" creationId="{181E4FC7-7C25-FAB1-4A3F-57059E54C8AC}"/>
          </ac:picMkLst>
        </pc:picChg>
        <pc:picChg chg="add del">
          <ac:chgData name="K ANANTHARAMAN ." userId="657a97e1-2ce3-4dca-9a02-0407d9519339" providerId="ADAL" clId="{07209B23-86EF-8D4B-BA3D-2B8DFDE72F5D}" dt="2022-08-12T07:46:00.638" v="83"/>
          <ac:picMkLst>
            <pc:docMk/>
            <pc:sldMk cId="0" sldId="270"/>
            <ac:picMk id="3" creationId="{4163EFD6-20E2-D7FF-A564-76D8963616B9}"/>
          </ac:picMkLst>
        </pc:picChg>
      </pc:sldChg>
      <pc:sldChg chg="modSp del mod">
        <pc:chgData name="K ANANTHARAMAN ." userId="657a97e1-2ce3-4dca-9a02-0407d9519339" providerId="ADAL" clId="{07209B23-86EF-8D4B-BA3D-2B8DFDE72F5D}" dt="2022-08-12T15:02:08.421" v="306" actId="2696"/>
        <pc:sldMkLst>
          <pc:docMk/>
          <pc:sldMk cId="0" sldId="271"/>
        </pc:sldMkLst>
        <pc:spChg chg="mod">
          <ac:chgData name="K ANANTHARAMAN ." userId="657a97e1-2ce3-4dca-9a02-0407d9519339" providerId="ADAL" clId="{07209B23-86EF-8D4B-BA3D-2B8DFDE72F5D}" dt="2022-07-25T18:11:47.401" v="13" actId="27636"/>
          <ac:spMkLst>
            <pc:docMk/>
            <pc:sldMk cId="0" sldId="271"/>
            <ac:spMk id="531" creationId="{00000000-0000-0000-0000-000000000000}"/>
          </ac:spMkLst>
        </pc:spChg>
      </pc:sldChg>
      <pc:sldChg chg="modSp mod">
        <pc:chgData name="K ANANTHARAMAN ." userId="657a97e1-2ce3-4dca-9a02-0407d9519339" providerId="ADAL" clId="{07209B23-86EF-8D4B-BA3D-2B8DFDE72F5D}" dt="2022-08-13T09:15:27" v="333" actId="2"/>
        <pc:sldMkLst>
          <pc:docMk/>
          <pc:sldMk cId="0" sldId="272"/>
        </pc:sldMkLst>
        <pc:spChg chg="mod">
          <ac:chgData name="K ANANTHARAMAN ." userId="657a97e1-2ce3-4dca-9a02-0407d9519339" providerId="ADAL" clId="{07209B23-86EF-8D4B-BA3D-2B8DFDE72F5D}" dt="2022-08-13T09:15:27" v="333" actId="2"/>
          <ac:spMkLst>
            <pc:docMk/>
            <pc:sldMk cId="0" sldId="272"/>
            <ac:spMk id="541" creationId="{00000000-0000-0000-0000-000000000000}"/>
          </ac:spMkLst>
        </pc:spChg>
      </pc:sldChg>
      <pc:sldChg chg="modSp mod">
        <pc:chgData name="K ANANTHARAMAN ." userId="657a97e1-2ce3-4dca-9a02-0407d9519339" providerId="ADAL" clId="{07209B23-86EF-8D4B-BA3D-2B8DFDE72F5D}" dt="2022-08-13T09:15:27.817" v="334" actId="2"/>
        <pc:sldMkLst>
          <pc:docMk/>
          <pc:sldMk cId="0" sldId="273"/>
        </pc:sldMkLst>
        <pc:spChg chg="mod">
          <ac:chgData name="K ANANTHARAMAN ." userId="657a97e1-2ce3-4dca-9a02-0407d9519339" providerId="ADAL" clId="{07209B23-86EF-8D4B-BA3D-2B8DFDE72F5D}" dt="2022-08-13T09:15:27.817" v="334" actId="2"/>
          <ac:spMkLst>
            <pc:docMk/>
            <pc:sldMk cId="0" sldId="273"/>
            <ac:spMk id="548" creationId="{00000000-0000-0000-0000-000000000000}"/>
          </ac:spMkLst>
        </pc:spChg>
      </pc:sldChg>
      <pc:sldChg chg="ord">
        <pc:chgData name="K ANANTHARAMAN ." userId="657a97e1-2ce3-4dca-9a02-0407d9519339" providerId="ADAL" clId="{07209B23-86EF-8D4B-BA3D-2B8DFDE72F5D}" dt="2022-08-12T16:46:02.116" v="317" actId="20578"/>
        <pc:sldMkLst>
          <pc:docMk/>
          <pc:sldMk cId="0" sldId="274"/>
        </pc:sldMkLst>
      </pc:sldChg>
      <pc:sldChg chg="modSp add del">
        <pc:chgData name="K ANANTHARAMAN ." userId="657a97e1-2ce3-4dca-9a02-0407d9519339" providerId="ADAL" clId="{07209B23-86EF-8D4B-BA3D-2B8DFDE72F5D}" dt="2022-08-12T15:04:26.342" v="308" actId="2696"/>
        <pc:sldMkLst>
          <pc:docMk/>
          <pc:sldMk cId="0" sldId="275"/>
        </pc:sldMkLst>
        <pc:spChg chg="mod">
          <ac:chgData name="K ANANTHARAMAN ." userId="657a97e1-2ce3-4dca-9a02-0407d9519339" providerId="ADAL" clId="{07209B23-86EF-8D4B-BA3D-2B8DFDE72F5D}" dt="2022-08-12T06:18:32.516" v="19" actId="20577"/>
          <ac:spMkLst>
            <pc:docMk/>
            <pc:sldMk cId="0" sldId="275"/>
            <ac:spMk id="561" creationId="{00000000-0000-0000-0000-000000000000}"/>
          </ac:spMkLst>
        </pc:spChg>
      </pc:sldChg>
      <pc:sldChg chg="delSp mod delAnim">
        <pc:chgData name="K ANANTHARAMAN ." userId="657a97e1-2ce3-4dca-9a02-0407d9519339" providerId="ADAL" clId="{07209B23-86EF-8D4B-BA3D-2B8DFDE72F5D}" dt="2022-08-12T15:51:04.506" v="316" actId="478"/>
        <pc:sldMkLst>
          <pc:docMk/>
          <pc:sldMk cId="0" sldId="276"/>
        </pc:sldMkLst>
        <pc:spChg chg="del topLvl">
          <ac:chgData name="K ANANTHARAMAN ." userId="657a97e1-2ce3-4dca-9a02-0407d9519339" providerId="ADAL" clId="{07209B23-86EF-8D4B-BA3D-2B8DFDE72F5D}" dt="2022-08-12T15:51:04.506" v="316" actId="478"/>
          <ac:spMkLst>
            <pc:docMk/>
            <pc:sldMk cId="0" sldId="276"/>
            <ac:spMk id="567" creationId="{00000000-0000-0000-0000-000000000000}"/>
          </ac:spMkLst>
        </pc:spChg>
        <pc:grpChg chg="del">
          <ac:chgData name="K ANANTHARAMAN ." userId="657a97e1-2ce3-4dca-9a02-0407d9519339" providerId="ADAL" clId="{07209B23-86EF-8D4B-BA3D-2B8DFDE72F5D}" dt="2022-08-12T15:51:04.506" v="316" actId="478"/>
          <ac:grpSpMkLst>
            <pc:docMk/>
            <pc:sldMk cId="0" sldId="276"/>
            <ac:grpSpMk id="568" creationId="{00000000-0000-0000-0000-000000000000}"/>
          </ac:grpSpMkLst>
        </pc:grpChg>
        <pc:picChg chg="topLvl">
          <ac:chgData name="K ANANTHARAMAN ." userId="657a97e1-2ce3-4dca-9a02-0407d9519339" providerId="ADAL" clId="{07209B23-86EF-8D4B-BA3D-2B8DFDE72F5D}" dt="2022-08-12T15:51:04.506" v="316" actId="478"/>
          <ac:picMkLst>
            <pc:docMk/>
            <pc:sldMk cId="0" sldId="276"/>
            <ac:picMk id="566" creationId="{00000000-0000-0000-0000-000000000000}"/>
          </ac:picMkLst>
        </pc:picChg>
      </pc:sldChg>
      <pc:sldChg chg="modSp mod">
        <pc:chgData name="K ANANTHARAMAN ." userId="657a97e1-2ce3-4dca-9a02-0407d9519339" providerId="ADAL" clId="{07209B23-86EF-8D4B-BA3D-2B8DFDE72F5D}" dt="2022-07-25T18:11:47.402" v="14" actId="27636"/>
        <pc:sldMkLst>
          <pc:docMk/>
          <pc:sldMk cId="0" sldId="285"/>
        </pc:sldMkLst>
        <pc:spChg chg="mod">
          <ac:chgData name="K ANANTHARAMAN ." userId="657a97e1-2ce3-4dca-9a02-0407d9519339" providerId="ADAL" clId="{07209B23-86EF-8D4B-BA3D-2B8DFDE72F5D}" dt="2022-07-25T18:11:47.402" v="14" actId="27636"/>
          <ac:spMkLst>
            <pc:docMk/>
            <pc:sldMk cId="0" sldId="285"/>
            <ac:spMk id="649" creationId="{00000000-0000-0000-0000-000000000000}"/>
          </ac:spMkLst>
        </pc:spChg>
      </pc:sldChg>
      <pc:sldChg chg="del">
        <pc:chgData name="K ANANTHARAMAN ." userId="657a97e1-2ce3-4dca-9a02-0407d9519339" providerId="ADAL" clId="{07209B23-86EF-8D4B-BA3D-2B8DFDE72F5D}" dt="2022-08-12T15:07:49.541" v="309" actId="2696"/>
        <pc:sldMkLst>
          <pc:docMk/>
          <pc:sldMk cId="0" sldId="286"/>
        </pc:sldMkLst>
      </pc:sldChg>
      <pc:sldChg chg="modSp mod">
        <pc:chgData name="K ANANTHARAMAN ." userId="657a97e1-2ce3-4dca-9a02-0407d9519339" providerId="ADAL" clId="{07209B23-86EF-8D4B-BA3D-2B8DFDE72F5D}" dt="2022-08-13T09:15:29.100" v="335" actId="2"/>
        <pc:sldMkLst>
          <pc:docMk/>
          <pc:sldMk cId="0" sldId="288"/>
        </pc:sldMkLst>
        <pc:spChg chg="mod">
          <ac:chgData name="K ANANTHARAMAN ." userId="657a97e1-2ce3-4dca-9a02-0407d9519339" providerId="ADAL" clId="{07209B23-86EF-8D4B-BA3D-2B8DFDE72F5D}" dt="2022-08-13T09:15:29.100" v="335" actId="2"/>
          <ac:spMkLst>
            <pc:docMk/>
            <pc:sldMk cId="0" sldId="288"/>
            <ac:spMk id="671" creationId="{00000000-0000-0000-0000-000000000000}"/>
          </ac:spMkLst>
        </pc:spChg>
      </pc:sldChg>
      <pc:sldChg chg="modSp mod">
        <pc:chgData name="K ANANTHARAMAN ." userId="657a97e1-2ce3-4dca-9a02-0407d9519339" providerId="ADAL" clId="{07209B23-86EF-8D4B-BA3D-2B8DFDE72F5D}" dt="2022-08-13T09:15:29.897" v="336" actId="2"/>
        <pc:sldMkLst>
          <pc:docMk/>
          <pc:sldMk cId="0" sldId="289"/>
        </pc:sldMkLst>
        <pc:spChg chg="mod">
          <ac:chgData name="K ANANTHARAMAN ." userId="657a97e1-2ce3-4dca-9a02-0407d9519339" providerId="ADAL" clId="{07209B23-86EF-8D4B-BA3D-2B8DFDE72F5D}" dt="2022-08-13T09:15:29.897" v="336" actId="2"/>
          <ac:spMkLst>
            <pc:docMk/>
            <pc:sldMk cId="0" sldId="289"/>
            <ac:spMk id="680" creationId="{00000000-0000-0000-0000-000000000000}"/>
          </ac:spMkLst>
        </pc:spChg>
      </pc:sldChg>
      <pc:sldChg chg="del">
        <pc:chgData name="K ANANTHARAMAN ." userId="657a97e1-2ce3-4dca-9a02-0407d9519339" providerId="ADAL" clId="{07209B23-86EF-8D4B-BA3D-2B8DFDE72F5D}" dt="2022-08-12T15:08:09.531" v="310" actId="2696"/>
        <pc:sldMkLst>
          <pc:docMk/>
          <pc:sldMk cId="0" sldId="290"/>
        </pc:sldMkLst>
      </pc:sldChg>
      <pc:sldChg chg="modSp mod">
        <pc:chgData name="K ANANTHARAMAN ." userId="657a97e1-2ce3-4dca-9a02-0407d9519339" providerId="ADAL" clId="{07209B23-86EF-8D4B-BA3D-2B8DFDE72F5D}" dt="2022-08-13T09:15:33.794" v="341" actId="2"/>
        <pc:sldMkLst>
          <pc:docMk/>
          <pc:sldMk cId="0" sldId="291"/>
        </pc:sldMkLst>
        <pc:spChg chg="mod">
          <ac:chgData name="K ANANTHARAMAN ." userId="657a97e1-2ce3-4dca-9a02-0407d9519339" providerId="ADAL" clId="{07209B23-86EF-8D4B-BA3D-2B8DFDE72F5D}" dt="2022-08-13T09:15:31.715" v="338" actId="2"/>
          <ac:spMkLst>
            <pc:docMk/>
            <pc:sldMk cId="0" sldId="291"/>
            <ac:spMk id="691" creationId="{00000000-0000-0000-0000-000000000000}"/>
          </ac:spMkLst>
        </pc:spChg>
        <pc:spChg chg="mod">
          <ac:chgData name="K ANANTHARAMAN ." userId="657a97e1-2ce3-4dca-9a02-0407d9519339" providerId="ADAL" clId="{07209B23-86EF-8D4B-BA3D-2B8DFDE72F5D}" dt="2022-08-13T09:15:32.332" v="339" actId="2"/>
          <ac:spMkLst>
            <pc:docMk/>
            <pc:sldMk cId="0" sldId="291"/>
            <ac:spMk id="692" creationId="{00000000-0000-0000-0000-000000000000}"/>
          </ac:spMkLst>
        </pc:spChg>
        <pc:spChg chg="mod">
          <ac:chgData name="K ANANTHARAMAN ." userId="657a97e1-2ce3-4dca-9a02-0407d9519339" providerId="ADAL" clId="{07209B23-86EF-8D4B-BA3D-2B8DFDE72F5D}" dt="2022-08-13T09:15:33.794" v="341" actId="2"/>
          <ac:spMkLst>
            <pc:docMk/>
            <pc:sldMk cId="0" sldId="291"/>
            <ac:spMk id="695" creationId="{00000000-0000-0000-0000-000000000000}"/>
          </ac:spMkLst>
        </pc:spChg>
      </pc:sldChg>
      <pc:sldChg chg="modSp mod">
        <pc:chgData name="K ANANTHARAMAN ." userId="657a97e1-2ce3-4dca-9a02-0407d9519339" providerId="ADAL" clId="{07209B23-86EF-8D4B-BA3D-2B8DFDE72F5D}" dt="2022-08-13T09:15:35.741" v="344" actId="2"/>
        <pc:sldMkLst>
          <pc:docMk/>
          <pc:sldMk cId="0" sldId="292"/>
        </pc:sldMkLst>
        <pc:spChg chg="mod">
          <ac:chgData name="K ANANTHARAMAN ." userId="657a97e1-2ce3-4dca-9a02-0407d9519339" providerId="ADAL" clId="{07209B23-86EF-8D4B-BA3D-2B8DFDE72F5D}" dt="2022-08-13T09:15:34.627" v="342" actId="2"/>
          <ac:spMkLst>
            <pc:docMk/>
            <pc:sldMk cId="0" sldId="292"/>
            <ac:spMk id="700" creationId="{00000000-0000-0000-0000-000000000000}"/>
          </ac:spMkLst>
        </pc:spChg>
        <pc:spChg chg="mod">
          <ac:chgData name="K ANANTHARAMAN ." userId="657a97e1-2ce3-4dca-9a02-0407d9519339" providerId="ADAL" clId="{07209B23-86EF-8D4B-BA3D-2B8DFDE72F5D}" dt="2022-08-13T09:15:35.741" v="344" actId="2"/>
          <ac:spMkLst>
            <pc:docMk/>
            <pc:sldMk cId="0" sldId="292"/>
            <ac:spMk id="703" creationId="{00000000-0000-0000-0000-000000000000}"/>
          </ac:spMkLst>
        </pc:spChg>
      </pc:sldChg>
      <pc:sldChg chg="modSp mod">
        <pc:chgData name="K ANANTHARAMAN ." userId="657a97e1-2ce3-4dca-9a02-0407d9519339" providerId="ADAL" clId="{07209B23-86EF-8D4B-BA3D-2B8DFDE72F5D}" dt="2022-08-13T09:15:37.217" v="347" actId="2"/>
        <pc:sldMkLst>
          <pc:docMk/>
          <pc:sldMk cId="0" sldId="293"/>
        </pc:sldMkLst>
        <pc:spChg chg="mod">
          <ac:chgData name="K ANANTHARAMAN ." userId="657a97e1-2ce3-4dca-9a02-0407d9519339" providerId="ADAL" clId="{07209B23-86EF-8D4B-BA3D-2B8DFDE72F5D}" dt="2022-07-25T18:11:47.408" v="16" actId="27636"/>
          <ac:spMkLst>
            <pc:docMk/>
            <pc:sldMk cId="0" sldId="293"/>
            <ac:spMk id="706" creationId="{00000000-0000-0000-0000-000000000000}"/>
          </ac:spMkLst>
        </pc:spChg>
        <pc:spChg chg="mod">
          <ac:chgData name="K ANANTHARAMAN ." userId="657a97e1-2ce3-4dca-9a02-0407d9519339" providerId="ADAL" clId="{07209B23-86EF-8D4B-BA3D-2B8DFDE72F5D}" dt="2022-08-13T09:15:36.398" v="345" actId="2"/>
          <ac:spMkLst>
            <pc:docMk/>
            <pc:sldMk cId="0" sldId="293"/>
            <ac:spMk id="707" creationId="{00000000-0000-0000-0000-000000000000}"/>
          </ac:spMkLst>
        </pc:spChg>
        <pc:spChg chg="mod">
          <ac:chgData name="K ANANTHARAMAN ." userId="657a97e1-2ce3-4dca-9a02-0407d9519339" providerId="ADAL" clId="{07209B23-86EF-8D4B-BA3D-2B8DFDE72F5D}" dt="2022-08-13T09:15:37.217" v="347" actId="2"/>
          <ac:spMkLst>
            <pc:docMk/>
            <pc:sldMk cId="0" sldId="293"/>
            <ac:spMk id="710" creationId="{00000000-0000-0000-0000-000000000000}"/>
          </ac:spMkLst>
        </pc:spChg>
      </pc:sldChg>
      <pc:sldChg chg="modSp mod">
        <pc:chgData name="K ANANTHARAMAN ." userId="657a97e1-2ce3-4dca-9a02-0407d9519339" providerId="ADAL" clId="{07209B23-86EF-8D4B-BA3D-2B8DFDE72F5D}" dt="2022-08-13T09:15:38.679" v="351" actId="2"/>
        <pc:sldMkLst>
          <pc:docMk/>
          <pc:sldMk cId="0" sldId="294"/>
        </pc:sldMkLst>
        <pc:spChg chg="mod">
          <ac:chgData name="K ANANTHARAMAN ." userId="657a97e1-2ce3-4dca-9a02-0407d9519339" providerId="ADAL" clId="{07209B23-86EF-8D4B-BA3D-2B8DFDE72F5D}" dt="2022-08-13T09:15:37.635" v="348" actId="2"/>
          <ac:spMkLst>
            <pc:docMk/>
            <pc:sldMk cId="0" sldId="294"/>
            <ac:spMk id="713" creationId="{00000000-0000-0000-0000-000000000000}"/>
          </ac:spMkLst>
        </pc:spChg>
        <pc:spChg chg="mod">
          <ac:chgData name="K ANANTHARAMAN ." userId="657a97e1-2ce3-4dca-9a02-0407d9519339" providerId="ADAL" clId="{07209B23-86EF-8D4B-BA3D-2B8DFDE72F5D}" dt="2022-08-13T09:15:38.181" v="349" actId="2"/>
          <ac:spMkLst>
            <pc:docMk/>
            <pc:sldMk cId="0" sldId="294"/>
            <ac:spMk id="714" creationId="{00000000-0000-0000-0000-000000000000}"/>
          </ac:spMkLst>
        </pc:spChg>
        <pc:spChg chg="mod">
          <ac:chgData name="K ANANTHARAMAN ." userId="657a97e1-2ce3-4dca-9a02-0407d9519339" providerId="ADAL" clId="{07209B23-86EF-8D4B-BA3D-2B8DFDE72F5D}" dt="2022-08-13T09:15:38.679" v="351" actId="2"/>
          <ac:spMkLst>
            <pc:docMk/>
            <pc:sldMk cId="0" sldId="294"/>
            <ac:spMk id="717" creationId="{00000000-0000-0000-0000-000000000000}"/>
          </ac:spMkLst>
        </pc:spChg>
      </pc:sldChg>
      <pc:sldChg chg="del">
        <pc:chgData name="K ANANTHARAMAN ." userId="657a97e1-2ce3-4dca-9a02-0407d9519339" providerId="ADAL" clId="{07209B23-86EF-8D4B-BA3D-2B8DFDE72F5D}" dt="2022-08-12T15:08:20.781" v="311" actId="2696"/>
        <pc:sldMkLst>
          <pc:docMk/>
          <pc:sldMk cId="0" sldId="295"/>
        </pc:sldMkLst>
      </pc:sldChg>
      <pc:sldChg chg="del">
        <pc:chgData name="K ANANTHARAMAN ." userId="657a97e1-2ce3-4dca-9a02-0407d9519339" providerId="ADAL" clId="{07209B23-86EF-8D4B-BA3D-2B8DFDE72F5D}" dt="2022-08-12T15:08:23.229" v="312" actId="2696"/>
        <pc:sldMkLst>
          <pc:docMk/>
          <pc:sldMk cId="0" sldId="296"/>
        </pc:sldMkLst>
      </pc:sldChg>
      <pc:sldChg chg="del">
        <pc:chgData name="K ANANTHARAMAN ." userId="657a97e1-2ce3-4dca-9a02-0407d9519339" providerId="ADAL" clId="{07209B23-86EF-8D4B-BA3D-2B8DFDE72F5D}" dt="2022-08-12T15:08:29.279" v="313" actId="2696"/>
        <pc:sldMkLst>
          <pc:docMk/>
          <pc:sldMk cId="0" sldId="297"/>
        </pc:sldMkLst>
      </pc:sldChg>
      <pc:sldChg chg="del">
        <pc:chgData name="K ANANTHARAMAN ." userId="657a97e1-2ce3-4dca-9a02-0407d9519339" providerId="ADAL" clId="{07209B23-86EF-8D4B-BA3D-2B8DFDE72F5D}" dt="2022-08-12T15:08:31.074" v="314" actId="2696"/>
        <pc:sldMkLst>
          <pc:docMk/>
          <pc:sldMk cId="0" sldId="298"/>
        </pc:sldMkLst>
      </pc:sldChg>
      <pc:sldChg chg="del">
        <pc:chgData name="K ANANTHARAMAN ." userId="657a97e1-2ce3-4dca-9a02-0407d9519339" providerId="ADAL" clId="{07209B23-86EF-8D4B-BA3D-2B8DFDE72F5D}" dt="2022-08-12T15:08:34.262" v="315" actId="2696"/>
        <pc:sldMkLst>
          <pc:docMk/>
          <pc:sldMk cId="0" sldId="299"/>
        </pc:sldMkLst>
      </pc:sldChg>
      <pc:sldChg chg="modSp mod">
        <pc:chgData name="K ANANTHARAMAN ." userId="657a97e1-2ce3-4dca-9a02-0407d9519339" providerId="ADAL" clId="{07209B23-86EF-8D4B-BA3D-2B8DFDE72F5D}" dt="2022-07-25T18:11:47.411" v="17" actId="27636"/>
        <pc:sldMkLst>
          <pc:docMk/>
          <pc:sldMk cId="0" sldId="300"/>
        </pc:sldMkLst>
        <pc:spChg chg="mod">
          <ac:chgData name="K ANANTHARAMAN ." userId="657a97e1-2ce3-4dca-9a02-0407d9519339" providerId="ADAL" clId="{07209B23-86EF-8D4B-BA3D-2B8DFDE72F5D}" dt="2022-07-25T18:11:47.411" v="17" actId="27636"/>
          <ac:spMkLst>
            <pc:docMk/>
            <pc:sldMk cId="0" sldId="300"/>
            <ac:spMk id="763" creationId="{00000000-0000-0000-0000-000000000000}"/>
          </ac:spMkLst>
        </pc:spChg>
      </pc:sldChg>
      <pc:sldChg chg="modSp mod">
        <pc:chgData name="K ANANTHARAMAN ." userId="657a97e1-2ce3-4dca-9a02-0407d9519339" providerId="ADAL" clId="{07209B23-86EF-8D4B-BA3D-2B8DFDE72F5D}" dt="2022-08-13T09:15:39.467" v="352" actId="2"/>
        <pc:sldMkLst>
          <pc:docMk/>
          <pc:sldMk cId="0" sldId="301"/>
        </pc:sldMkLst>
        <pc:spChg chg="mod">
          <ac:chgData name="K ANANTHARAMAN ." userId="657a97e1-2ce3-4dca-9a02-0407d9519339" providerId="ADAL" clId="{07209B23-86EF-8D4B-BA3D-2B8DFDE72F5D}" dt="2022-08-13T09:15:39.467" v="352" actId="2"/>
          <ac:spMkLst>
            <pc:docMk/>
            <pc:sldMk cId="0" sldId="301"/>
            <ac:spMk id="775" creationId="{00000000-0000-0000-0000-000000000000}"/>
          </ac:spMkLst>
        </pc:spChg>
      </pc:sldChg>
      <pc:sldChg chg="modSp mod">
        <pc:chgData name="K ANANTHARAMAN ." userId="657a97e1-2ce3-4dca-9a02-0407d9519339" providerId="ADAL" clId="{07209B23-86EF-8D4B-BA3D-2B8DFDE72F5D}" dt="2022-08-13T09:15:39.952" v="353" actId="2"/>
        <pc:sldMkLst>
          <pc:docMk/>
          <pc:sldMk cId="0" sldId="302"/>
        </pc:sldMkLst>
        <pc:spChg chg="mod">
          <ac:chgData name="K ANANTHARAMAN ." userId="657a97e1-2ce3-4dca-9a02-0407d9519339" providerId="ADAL" clId="{07209B23-86EF-8D4B-BA3D-2B8DFDE72F5D}" dt="2022-08-13T09:15:39.952" v="353" actId="2"/>
          <ac:spMkLst>
            <pc:docMk/>
            <pc:sldMk cId="0" sldId="302"/>
            <ac:spMk id="782" creationId="{00000000-0000-0000-0000-000000000000}"/>
          </ac:spMkLst>
        </pc:spChg>
      </pc:sldChg>
      <pc:sldChg chg="modSp mod">
        <pc:chgData name="K ANANTHARAMAN ." userId="657a97e1-2ce3-4dca-9a02-0407d9519339" providerId="ADAL" clId="{07209B23-86EF-8D4B-BA3D-2B8DFDE72F5D}" dt="2022-08-13T09:15:40.501" v="354" actId="2"/>
        <pc:sldMkLst>
          <pc:docMk/>
          <pc:sldMk cId="0" sldId="303"/>
        </pc:sldMkLst>
        <pc:spChg chg="mod">
          <ac:chgData name="K ANANTHARAMAN ." userId="657a97e1-2ce3-4dca-9a02-0407d9519339" providerId="ADAL" clId="{07209B23-86EF-8D4B-BA3D-2B8DFDE72F5D}" dt="2022-08-13T09:15:40.501" v="354" actId="2"/>
          <ac:spMkLst>
            <pc:docMk/>
            <pc:sldMk cId="0" sldId="303"/>
            <ac:spMk id="791" creationId="{00000000-0000-0000-0000-000000000000}"/>
          </ac:spMkLst>
        </pc:spChg>
      </pc:sldChg>
      <pc:sldChg chg="modSp mod">
        <pc:chgData name="K ANANTHARAMAN ." userId="657a97e1-2ce3-4dca-9a02-0407d9519339" providerId="ADAL" clId="{07209B23-86EF-8D4B-BA3D-2B8DFDE72F5D}" dt="2022-08-13T09:15:42.027" v="357" actId="2"/>
        <pc:sldMkLst>
          <pc:docMk/>
          <pc:sldMk cId="0" sldId="305"/>
        </pc:sldMkLst>
        <pc:spChg chg="mod">
          <ac:chgData name="K ANANTHARAMAN ." userId="657a97e1-2ce3-4dca-9a02-0407d9519339" providerId="ADAL" clId="{07209B23-86EF-8D4B-BA3D-2B8DFDE72F5D}" dt="2022-07-25T18:11:47.413" v="18" actId="27636"/>
          <ac:spMkLst>
            <pc:docMk/>
            <pc:sldMk cId="0" sldId="305"/>
            <ac:spMk id="800" creationId="{00000000-0000-0000-0000-000000000000}"/>
          </ac:spMkLst>
        </pc:spChg>
        <pc:spChg chg="mod">
          <ac:chgData name="K ANANTHARAMAN ." userId="657a97e1-2ce3-4dca-9a02-0407d9519339" providerId="ADAL" clId="{07209B23-86EF-8D4B-BA3D-2B8DFDE72F5D}" dt="2022-08-13T09:15:42.027" v="357" actId="2"/>
          <ac:spMkLst>
            <pc:docMk/>
            <pc:sldMk cId="0" sldId="305"/>
            <ac:spMk id="807" creationId="{00000000-0000-0000-0000-000000000000}"/>
          </ac:spMkLst>
        </pc:spChg>
      </pc:sldChg>
      <pc:sldChg chg="modSp mod">
        <pc:chgData name="K ANANTHARAMAN ." userId="657a97e1-2ce3-4dca-9a02-0407d9519339" providerId="ADAL" clId="{07209B23-86EF-8D4B-BA3D-2B8DFDE72F5D}" dt="2022-08-13T09:15:42.634" v="358" actId="2"/>
        <pc:sldMkLst>
          <pc:docMk/>
          <pc:sldMk cId="0" sldId="306"/>
        </pc:sldMkLst>
        <pc:spChg chg="mod">
          <ac:chgData name="K ANANTHARAMAN ." userId="657a97e1-2ce3-4dca-9a02-0407d9519339" providerId="ADAL" clId="{07209B23-86EF-8D4B-BA3D-2B8DFDE72F5D}" dt="2022-08-13T09:15:42.634" v="358" actId="2"/>
          <ac:spMkLst>
            <pc:docMk/>
            <pc:sldMk cId="0" sldId="306"/>
            <ac:spMk id="815" creationId="{00000000-0000-0000-0000-000000000000}"/>
          </ac:spMkLst>
        </pc:spChg>
      </pc:sldChg>
      <pc:sldChg chg="modSp mod">
        <pc:chgData name="K ANANTHARAMAN ." userId="657a97e1-2ce3-4dca-9a02-0407d9519339" providerId="ADAL" clId="{07209B23-86EF-8D4B-BA3D-2B8DFDE72F5D}" dt="2022-08-13T09:15:43.901" v="360" actId="2"/>
        <pc:sldMkLst>
          <pc:docMk/>
          <pc:sldMk cId="0" sldId="307"/>
        </pc:sldMkLst>
        <pc:spChg chg="mod">
          <ac:chgData name="K ANANTHARAMAN ." userId="657a97e1-2ce3-4dca-9a02-0407d9519339" providerId="ADAL" clId="{07209B23-86EF-8D4B-BA3D-2B8DFDE72F5D}" dt="2022-08-13T09:15:43.264" v="359" actId="2"/>
          <ac:spMkLst>
            <pc:docMk/>
            <pc:sldMk cId="0" sldId="307"/>
            <ac:spMk id="825" creationId="{00000000-0000-0000-0000-000000000000}"/>
          </ac:spMkLst>
        </pc:spChg>
        <pc:spChg chg="mod">
          <ac:chgData name="K ANANTHARAMAN ." userId="657a97e1-2ce3-4dca-9a02-0407d9519339" providerId="ADAL" clId="{07209B23-86EF-8D4B-BA3D-2B8DFDE72F5D}" dt="2022-08-13T09:15:43.901" v="360" actId="2"/>
          <ac:spMkLst>
            <pc:docMk/>
            <pc:sldMk cId="0" sldId="307"/>
            <ac:spMk id="826" creationId="{00000000-0000-0000-0000-000000000000}"/>
          </ac:spMkLst>
        </pc:spChg>
      </pc:sldChg>
      <pc:sldChg chg="addSp delSp modSp add del mod modClrScheme chgLayout">
        <pc:chgData name="K ANANTHARAMAN ." userId="657a97e1-2ce3-4dca-9a02-0407d9519339" providerId="ADAL" clId="{07209B23-86EF-8D4B-BA3D-2B8DFDE72F5D}" dt="2022-08-12T07:57:03.121" v="111"/>
        <pc:sldMkLst>
          <pc:docMk/>
          <pc:sldMk cId="0" sldId="309"/>
        </pc:sldMkLst>
        <pc:spChg chg="add del mod ord">
          <ac:chgData name="K ANANTHARAMAN ." userId="657a97e1-2ce3-4dca-9a02-0407d9519339" providerId="ADAL" clId="{07209B23-86EF-8D4B-BA3D-2B8DFDE72F5D}" dt="2022-08-12T07:55:37.946" v="106" actId="700"/>
          <ac:spMkLst>
            <pc:docMk/>
            <pc:sldMk cId="0" sldId="309"/>
            <ac:spMk id="2" creationId="{77A756B3-59AA-9C5A-1BB0-273E4BEAFB0A}"/>
          </ac:spMkLst>
        </pc:spChg>
        <pc:spChg chg="add mod">
          <ac:chgData name="K ANANTHARAMAN ." userId="657a97e1-2ce3-4dca-9a02-0407d9519339" providerId="ADAL" clId="{07209B23-86EF-8D4B-BA3D-2B8DFDE72F5D}" dt="2022-08-12T07:56:55.525" v="110"/>
          <ac:spMkLst>
            <pc:docMk/>
            <pc:sldMk cId="0" sldId="309"/>
            <ac:spMk id="3" creationId="{FDB90A84-F973-214F-E18F-D4D935060D7B}"/>
          </ac:spMkLst>
        </pc:spChg>
        <pc:spChg chg="add mod">
          <ac:chgData name="K ANANTHARAMAN ." userId="657a97e1-2ce3-4dca-9a02-0407d9519339" providerId="ADAL" clId="{07209B23-86EF-8D4B-BA3D-2B8DFDE72F5D}" dt="2022-08-12T07:57:03.121" v="111"/>
          <ac:spMkLst>
            <pc:docMk/>
            <pc:sldMk cId="0" sldId="309"/>
            <ac:spMk id="4" creationId="{E2608BEA-E8FC-10ED-134D-D75B9FCB53D7}"/>
          </ac:spMkLst>
        </pc:spChg>
        <pc:spChg chg="mod ord">
          <ac:chgData name="K ANANTHARAMAN ." userId="657a97e1-2ce3-4dca-9a02-0407d9519339" providerId="ADAL" clId="{07209B23-86EF-8D4B-BA3D-2B8DFDE72F5D}" dt="2022-08-12T07:55:37.946" v="106" actId="700"/>
          <ac:spMkLst>
            <pc:docMk/>
            <pc:sldMk cId="0" sldId="309"/>
            <ac:spMk id="249" creationId="{00000000-0000-0000-0000-000000000000}"/>
          </ac:spMkLst>
        </pc:spChg>
        <pc:spChg chg="mod ord">
          <ac:chgData name="K ANANTHARAMAN ." userId="657a97e1-2ce3-4dca-9a02-0407d9519339" providerId="ADAL" clId="{07209B23-86EF-8D4B-BA3D-2B8DFDE72F5D}" dt="2022-08-12T07:55:37.946" v="106" actId="700"/>
          <ac:spMkLst>
            <pc:docMk/>
            <pc:sldMk cId="0" sldId="309"/>
            <ac:spMk id="250" creationId="{00000000-0000-0000-0000-000000000000}"/>
          </ac:spMkLst>
        </pc:spChg>
        <pc:spChg chg="del">
          <ac:chgData name="K ANANTHARAMAN ." userId="657a97e1-2ce3-4dca-9a02-0407d9519339" providerId="ADAL" clId="{07209B23-86EF-8D4B-BA3D-2B8DFDE72F5D}" dt="2022-08-12T07:56:32.270" v="107" actId="478"/>
          <ac:spMkLst>
            <pc:docMk/>
            <pc:sldMk cId="0" sldId="309"/>
            <ac:spMk id="253" creationId="{00000000-0000-0000-0000-000000000000}"/>
          </ac:spMkLst>
        </pc:spChg>
        <pc:spChg chg="del mod">
          <ac:chgData name="K ANANTHARAMAN ." userId="657a97e1-2ce3-4dca-9a02-0407d9519339" providerId="ADAL" clId="{07209B23-86EF-8D4B-BA3D-2B8DFDE72F5D}" dt="2022-08-12T07:56:36.343" v="109" actId="478"/>
          <ac:spMkLst>
            <pc:docMk/>
            <pc:sldMk cId="0" sldId="309"/>
            <ac:spMk id="254" creationId="{00000000-0000-0000-0000-000000000000}"/>
          </ac:spMkLst>
        </pc:spChg>
      </pc:sldChg>
      <pc:sldChg chg="addSp delSp modSp new del mod">
        <pc:chgData name="K ANANTHARAMAN ." userId="657a97e1-2ce3-4dca-9a02-0407d9519339" providerId="ADAL" clId="{07209B23-86EF-8D4B-BA3D-2B8DFDE72F5D}" dt="2022-08-12T07:48:16.296" v="91" actId="2696"/>
        <pc:sldMkLst>
          <pc:docMk/>
          <pc:sldMk cId="812736915" sldId="309"/>
        </pc:sldMkLst>
        <pc:picChg chg="add del mod">
          <ac:chgData name="K ANANTHARAMAN ." userId="657a97e1-2ce3-4dca-9a02-0407d9519339" providerId="ADAL" clId="{07209B23-86EF-8D4B-BA3D-2B8DFDE72F5D}" dt="2022-08-12T07:47:22.664" v="89" actId="478"/>
          <ac:picMkLst>
            <pc:docMk/>
            <pc:sldMk cId="812736915" sldId="309"/>
            <ac:picMk id="2" creationId="{F25E689D-65BB-106E-B344-315AE176142B}"/>
          </ac:picMkLst>
        </pc:picChg>
        <pc:picChg chg="add del mod">
          <ac:chgData name="K ANANTHARAMAN ." userId="657a97e1-2ce3-4dca-9a02-0407d9519339" providerId="ADAL" clId="{07209B23-86EF-8D4B-BA3D-2B8DFDE72F5D}" dt="2022-08-12T07:46:58.724" v="87"/>
          <ac:picMkLst>
            <pc:docMk/>
            <pc:sldMk cId="812736915" sldId="309"/>
            <ac:picMk id="3" creationId="{0702A621-4A9B-416B-EBA2-FA957619326F}"/>
          </ac:picMkLst>
        </pc:picChg>
        <pc:picChg chg="add">
          <ac:chgData name="K ANANTHARAMAN ." userId="657a97e1-2ce3-4dca-9a02-0407d9519339" providerId="ADAL" clId="{07209B23-86EF-8D4B-BA3D-2B8DFDE72F5D}" dt="2022-08-12T07:47:36.422" v="90"/>
          <ac:picMkLst>
            <pc:docMk/>
            <pc:sldMk cId="812736915" sldId="309"/>
            <ac:picMk id="4" creationId="{0EA0D6F4-65FE-2F2E-7962-6CE9D3303F24}"/>
          </ac:picMkLst>
        </pc:picChg>
      </pc:sldChg>
      <pc:sldChg chg="add del">
        <pc:chgData name="K ANANTHARAMAN ." userId="657a97e1-2ce3-4dca-9a02-0407d9519339" providerId="ADAL" clId="{07209B23-86EF-8D4B-BA3D-2B8DFDE72F5D}" dt="2022-08-12T06:38:20.785" v="41"/>
        <pc:sldMkLst>
          <pc:docMk/>
          <pc:sldMk cId="1089190866" sldId="309"/>
        </pc:sldMkLst>
      </pc:sldChg>
      <pc:sldChg chg="addSp delSp modSp new add del mod">
        <pc:chgData name="K ANANTHARAMAN ." userId="657a97e1-2ce3-4dca-9a02-0407d9519339" providerId="ADAL" clId="{07209B23-86EF-8D4B-BA3D-2B8DFDE72F5D}" dt="2022-08-12T06:37:18.294" v="33" actId="2696"/>
        <pc:sldMkLst>
          <pc:docMk/>
          <pc:sldMk cId="1446558774" sldId="309"/>
        </pc:sldMkLst>
        <pc:spChg chg="add del mod">
          <ac:chgData name="K ANANTHARAMAN ." userId="657a97e1-2ce3-4dca-9a02-0407d9519339" providerId="ADAL" clId="{07209B23-86EF-8D4B-BA3D-2B8DFDE72F5D}" dt="2022-08-12T06:37:15.494" v="32" actId="47"/>
          <ac:spMkLst>
            <pc:docMk/>
            <pc:sldMk cId="1446558774" sldId="309"/>
            <ac:spMk id="2" creationId="{F19B80B6-D3C6-AC95-F244-8D1024AC7A89}"/>
          </ac:spMkLst>
        </pc:spChg>
      </pc:sldChg>
      <pc:sldChg chg="add del">
        <pc:chgData name="K ANANTHARAMAN ." userId="657a97e1-2ce3-4dca-9a02-0407d9519339" providerId="ADAL" clId="{07209B23-86EF-8D4B-BA3D-2B8DFDE72F5D}" dt="2022-08-12T06:38:09.528" v="39"/>
        <pc:sldMkLst>
          <pc:docMk/>
          <pc:sldMk cId="1738258770" sldId="309"/>
        </pc:sldMkLst>
      </pc:sldChg>
      <pc:sldChg chg="add del">
        <pc:chgData name="K ANANTHARAMAN ." userId="657a97e1-2ce3-4dca-9a02-0407d9519339" providerId="ADAL" clId="{07209B23-86EF-8D4B-BA3D-2B8DFDE72F5D}" dt="2022-08-12T06:38:35.146" v="43"/>
        <pc:sldMkLst>
          <pc:docMk/>
          <pc:sldMk cId="1892396695" sldId="309"/>
        </pc:sldMkLst>
      </pc:sldChg>
      <pc:sldChg chg="new del">
        <pc:chgData name="K ANANTHARAMAN ." userId="657a97e1-2ce3-4dca-9a02-0407d9519339" providerId="ADAL" clId="{07209B23-86EF-8D4B-BA3D-2B8DFDE72F5D}" dt="2022-08-12T06:37:51.085" v="35" actId="2696"/>
        <pc:sldMkLst>
          <pc:docMk/>
          <pc:sldMk cId="2884657883" sldId="309"/>
        </pc:sldMkLst>
      </pc:sldChg>
      <pc:sldChg chg="new del">
        <pc:chgData name="K ANANTHARAMAN ." userId="657a97e1-2ce3-4dca-9a02-0407d9519339" providerId="ADAL" clId="{07209B23-86EF-8D4B-BA3D-2B8DFDE72F5D}" dt="2022-08-12T06:37:05.788" v="30" actId="680"/>
        <pc:sldMkLst>
          <pc:docMk/>
          <pc:sldMk cId="3794766836" sldId="309"/>
        </pc:sldMkLst>
      </pc:sldChg>
      <pc:sldChg chg="add del">
        <pc:chgData name="K ANANTHARAMAN ." userId="657a97e1-2ce3-4dca-9a02-0407d9519339" providerId="ADAL" clId="{07209B23-86EF-8D4B-BA3D-2B8DFDE72F5D}" dt="2022-08-12T06:38:01.155" v="37"/>
        <pc:sldMkLst>
          <pc:docMk/>
          <pc:sldMk cId="3869856192" sldId="309"/>
        </pc:sldMkLst>
      </pc:sldChg>
      <pc:sldChg chg="add del">
        <pc:chgData name="K ANANTHARAMAN ." userId="657a97e1-2ce3-4dca-9a02-0407d9519339" providerId="ADAL" clId="{07209B23-86EF-8D4B-BA3D-2B8DFDE72F5D}" dt="2022-08-12T06:38:41.323" v="45"/>
        <pc:sldMkLst>
          <pc:docMk/>
          <pc:sldMk cId="3880861602" sldId="309"/>
        </pc:sldMkLst>
      </pc:sldChg>
      <pc:sldChg chg="new del">
        <pc:chgData name="K ANANTHARAMAN ." userId="657a97e1-2ce3-4dca-9a02-0407d9519339" providerId="ADAL" clId="{07209B23-86EF-8D4B-BA3D-2B8DFDE72F5D}" dt="2022-08-12T07:53:36.302" v="103" actId="2696"/>
        <pc:sldMkLst>
          <pc:docMk/>
          <pc:sldMk cId="3936550690" sldId="309"/>
        </pc:sldMkLst>
      </pc:sldChg>
      <pc:sldChg chg="new del setBg">
        <pc:chgData name="K ANANTHARAMAN ." userId="657a97e1-2ce3-4dca-9a02-0407d9519339" providerId="ADAL" clId="{07209B23-86EF-8D4B-BA3D-2B8DFDE72F5D}" dt="2022-08-12T06:39:44.502" v="50" actId="2696"/>
        <pc:sldMkLst>
          <pc:docMk/>
          <pc:sldMk cId="4105100511" sldId="309"/>
        </pc:sldMkLst>
      </pc:sldChg>
      <pc:sldChg chg="addSp delSp modSp add del mod ord modClrScheme chgLayout">
        <pc:chgData name="K ANANTHARAMAN ." userId="657a97e1-2ce3-4dca-9a02-0407d9519339" providerId="ADAL" clId="{07209B23-86EF-8D4B-BA3D-2B8DFDE72F5D}" dt="2022-08-12T16:47:39.007" v="328"/>
        <pc:sldMkLst>
          <pc:docMk/>
          <pc:sldMk cId="0" sldId="310"/>
        </pc:sldMkLst>
        <pc:spChg chg="add del mod">
          <ac:chgData name="K ANANTHARAMAN ." userId="657a97e1-2ce3-4dca-9a02-0407d9519339" providerId="ADAL" clId="{07209B23-86EF-8D4B-BA3D-2B8DFDE72F5D}" dt="2022-08-12T16:46:52.908" v="322"/>
          <ac:spMkLst>
            <pc:docMk/>
            <pc:sldMk cId="0" sldId="310"/>
            <ac:spMk id="2" creationId="{50FFF615-CE5B-EF5B-54D4-83C96A93D5BE}"/>
          </ac:spMkLst>
        </pc:spChg>
        <pc:spChg chg="add mod">
          <ac:chgData name="K ANANTHARAMAN ." userId="657a97e1-2ce3-4dca-9a02-0407d9519339" providerId="ADAL" clId="{07209B23-86EF-8D4B-BA3D-2B8DFDE72F5D}" dt="2022-08-12T16:47:31.970" v="327"/>
          <ac:spMkLst>
            <pc:docMk/>
            <pc:sldMk cId="0" sldId="310"/>
            <ac:spMk id="3" creationId="{0B09BE49-10C1-6967-9C7B-A4779DED27F2}"/>
          </ac:spMkLst>
        </pc:spChg>
        <pc:spChg chg="add mod">
          <ac:chgData name="K ANANTHARAMAN ." userId="657a97e1-2ce3-4dca-9a02-0407d9519339" providerId="ADAL" clId="{07209B23-86EF-8D4B-BA3D-2B8DFDE72F5D}" dt="2022-08-12T16:47:39.007" v="328"/>
          <ac:spMkLst>
            <pc:docMk/>
            <pc:sldMk cId="0" sldId="310"/>
            <ac:spMk id="4" creationId="{CCC4BB70-8EAD-7728-F3EE-3FF1FA53D82C}"/>
          </ac:spMkLst>
        </pc:spChg>
        <pc:spChg chg="mod ord">
          <ac:chgData name="K ANANTHARAMAN ." userId="657a97e1-2ce3-4dca-9a02-0407d9519339" providerId="ADAL" clId="{07209B23-86EF-8D4B-BA3D-2B8DFDE72F5D}" dt="2022-08-12T16:46:16.324" v="319" actId="700"/>
          <ac:spMkLst>
            <pc:docMk/>
            <pc:sldMk cId="0" sldId="310"/>
            <ac:spMk id="253" creationId="{00000000-0000-0000-0000-000000000000}"/>
          </ac:spMkLst>
        </pc:spChg>
        <pc:spChg chg="del">
          <ac:chgData name="K ANANTHARAMAN ." userId="657a97e1-2ce3-4dca-9a02-0407d9519339" providerId="ADAL" clId="{07209B23-86EF-8D4B-BA3D-2B8DFDE72F5D}" dt="2022-08-12T16:46:57.193" v="323" actId="478"/>
          <ac:spMkLst>
            <pc:docMk/>
            <pc:sldMk cId="0" sldId="310"/>
            <ac:spMk id="254" creationId="{00000000-0000-0000-0000-000000000000}"/>
          </ac:spMkLst>
        </pc:spChg>
        <pc:spChg chg="del">
          <ac:chgData name="K ANANTHARAMAN ." userId="657a97e1-2ce3-4dca-9a02-0407d9519339" providerId="ADAL" clId="{07209B23-86EF-8D4B-BA3D-2B8DFDE72F5D}" dt="2022-08-12T16:47:00.090" v="324" actId="478"/>
          <ac:spMkLst>
            <pc:docMk/>
            <pc:sldMk cId="0" sldId="310"/>
            <ac:spMk id="255" creationId="{00000000-0000-0000-0000-000000000000}"/>
          </ac:spMkLst>
        </pc:spChg>
        <pc:spChg chg="mod ord">
          <ac:chgData name="K ANANTHARAMAN ." userId="657a97e1-2ce3-4dca-9a02-0407d9519339" providerId="ADAL" clId="{07209B23-86EF-8D4B-BA3D-2B8DFDE72F5D}" dt="2022-08-12T16:46:16.324" v="319" actId="700"/>
          <ac:spMkLst>
            <pc:docMk/>
            <pc:sldMk cId="0" sldId="310"/>
            <ac:spMk id="256" creationId="{00000000-0000-0000-0000-000000000000}"/>
          </ac:spMkLst>
        </pc:spChg>
        <pc:picChg chg="mod">
          <ac:chgData name="K ANANTHARAMAN ." userId="657a97e1-2ce3-4dca-9a02-0407d9519339" providerId="ADAL" clId="{07209B23-86EF-8D4B-BA3D-2B8DFDE72F5D}" dt="2022-08-12T07:53:29.151" v="100" actId="1076"/>
          <ac:picMkLst>
            <pc:docMk/>
            <pc:sldMk cId="0" sldId="310"/>
            <ac:picMk id="251" creationId="{00000000-0000-0000-0000-000000000000}"/>
          </ac:picMkLst>
        </pc:picChg>
      </pc:sldChg>
      <pc:sldChg chg="addSp delSp modSp add del mod modAnim">
        <pc:chgData name="K ANANTHARAMAN ." userId="657a97e1-2ce3-4dca-9a02-0407d9519339" providerId="ADAL" clId="{07209B23-86EF-8D4B-BA3D-2B8DFDE72F5D}" dt="2022-08-12T06:45:51.144" v="79" actId="2696"/>
        <pc:sldMkLst>
          <pc:docMk/>
          <pc:sldMk cId="3234980663" sldId="310"/>
        </pc:sldMkLst>
        <pc:spChg chg="add del mod">
          <ac:chgData name="K ANANTHARAMAN ." userId="657a97e1-2ce3-4dca-9a02-0407d9519339" providerId="ADAL" clId="{07209B23-86EF-8D4B-BA3D-2B8DFDE72F5D}" dt="2022-08-12T06:41:15.058" v="74"/>
          <ac:spMkLst>
            <pc:docMk/>
            <pc:sldMk cId="3234980663" sldId="310"/>
            <ac:spMk id="2" creationId="{480221ED-C447-906D-98F0-DA0C255F98C2}"/>
          </ac:spMkLst>
        </pc:spChg>
        <pc:spChg chg="mod">
          <ac:chgData name="K ANANTHARAMAN ." userId="657a97e1-2ce3-4dca-9a02-0407d9519339" providerId="ADAL" clId="{07209B23-86EF-8D4B-BA3D-2B8DFDE72F5D}" dt="2022-08-12T06:40:17.351" v="71" actId="20577"/>
          <ac:spMkLst>
            <pc:docMk/>
            <pc:sldMk cId="3234980663" sldId="310"/>
            <ac:spMk id="492" creationId="{00000000-0000-0000-0000-000000000000}"/>
          </ac:spMkLst>
        </pc:spChg>
        <pc:spChg chg="mod">
          <ac:chgData name="K ANANTHARAMAN ." userId="657a97e1-2ce3-4dca-9a02-0407d9519339" providerId="ADAL" clId="{07209B23-86EF-8D4B-BA3D-2B8DFDE72F5D}" dt="2022-08-12T06:39:54.282" v="52" actId="20577"/>
          <ac:spMkLst>
            <pc:docMk/>
            <pc:sldMk cId="3234980663" sldId="310"/>
            <ac:spMk id="493" creationId="{00000000-0000-0000-0000-000000000000}"/>
          </ac:spMkLst>
        </pc:spChg>
        <pc:spChg chg="del mod">
          <ac:chgData name="K ANANTHARAMAN ." userId="657a97e1-2ce3-4dca-9a02-0407d9519339" providerId="ADAL" clId="{07209B23-86EF-8D4B-BA3D-2B8DFDE72F5D}" dt="2022-08-12T06:40:04.567" v="55" actId="21"/>
          <ac:spMkLst>
            <pc:docMk/>
            <pc:sldMk cId="3234980663" sldId="310"/>
            <ac:spMk id="494" creationId="{00000000-0000-0000-0000-000000000000}"/>
          </ac:spMkLst>
        </pc:spChg>
        <pc:picChg chg="add mod">
          <ac:chgData name="K ANANTHARAMAN ." userId="657a97e1-2ce3-4dca-9a02-0407d9519339" providerId="ADAL" clId="{07209B23-86EF-8D4B-BA3D-2B8DFDE72F5D}" dt="2022-08-12T06:44:48.957" v="78" actId="14100"/>
          <ac:picMkLst>
            <pc:docMk/>
            <pc:sldMk cId="3234980663" sldId="310"/>
            <ac:picMk id="3" creationId="{43AB1B0F-5F3C-4759-C12D-5E989D50DFF1}"/>
          </ac:picMkLst>
        </pc:picChg>
        <pc:picChg chg="add del">
          <ac:chgData name="K ANANTHARAMAN ." userId="657a97e1-2ce3-4dca-9a02-0407d9519339" providerId="ADAL" clId="{07209B23-86EF-8D4B-BA3D-2B8DFDE72F5D}" dt="2022-08-12T06:41:26.897" v="76"/>
          <ac:picMkLst>
            <pc:docMk/>
            <pc:sldMk cId="3234980663" sldId="310"/>
            <ac:picMk id="1026" creationId="{C070BC04-84EB-6514-9DA3-20ED8103C7D6}"/>
          </ac:picMkLst>
        </pc:picChg>
      </pc:sldChg>
      <pc:sldChg chg="addSp modSp add mod modClrScheme chgLayout">
        <pc:chgData name="K ANANTHARAMAN ." userId="657a97e1-2ce3-4dca-9a02-0407d9519339" providerId="ADAL" clId="{07209B23-86EF-8D4B-BA3D-2B8DFDE72F5D}" dt="2022-08-12T16:47:26.062" v="326"/>
        <pc:sldMkLst>
          <pc:docMk/>
          <pc:sldMk cId="0" sldId="311"/>
        </pc:sldMkLst>
        <pc:spChg chg="add mod">
          <ac:chgData name="K ANANTHARAMAN ." userId="657a97e1-2ce3-4dca-9a02-0407d9519339" providerId="ADAL" clId="{07209B23-86EF-8D4B-BA3D-2B8DFDE72F5D}" dt="2022-08-12T16:47:14.327" v="325"/>
          <ac:spMkLst>
            <pc:docMk/>
            <pc:sldMk cId="0" sldId="311"/>
            <ac:spMk id="2" creationId="{0E274D92-D3E9-FEFA-A5F4-C54D5E0A8C83}"/>
          </ac:spMkLst>
        </pc:spChg>
        <pc:spChg chg="add mod">
          <ac:chgData name="K ANANTHARAMAN ." userId="657a97e1-2ce3-4dca-9a02-0407d9519339" providerId="ADAL" clId="{07209B23-86EF-8D4B-BA3D-2B8DFDE72F5D}" dt="2022-08-12T16:47:26.062" v="326"/>
          <ac:spMkLst>
            <pc:docMk/>
            <pc:sldMk cId="0" sldId="311"/>
            <ac:spMk id="3" creationId="{B8B9CB59-C5A0-2B0F-864E-C92437242598}"/>
          </ac:spMkLst>
        </pc:spChg>
        <pc:spChg chg="mod ord">
          <ac:chgData name="K ANANTHARAMAN ." userId="657a97e1-2ce3-4dca-9a02-0407d9519339" providerId="ADAL" clId="{07209B23-86EF-8D4B-BA3D-2B8DFDE72F5D}" dt="2022-08-12T16:46:22.026" v="320" actId="700"/>
          <ac:spMkLst>
            <pc:docMk/>
            <pc:sldMk cId="0" sldId="311"/>
            <ac:spMk id="258" creationId="{00000000-0000-0000-0000-000000000000}"/>
          </ac:spMkLst>
        </pc:spChg>
        <pc:spChg chg="mod ord">
          <ac:chgData name="K ANANTHARAMAN ." userId="657a97e1-2ce3-4dca-9a02-0407d9519339" providerId="ADAL" clId="{07209B23-86EF-8D4B-BA3D-2B8DFDE72F5D}" dt="2022-08-12T16:46:22.026" v="320" actId="700"/>
          <ac:spMkLst>
            <pc:docMk/>
            <pc:sldMk cId="0" sldId="311"/>
            <ac:spMk id="259" creationId="{00000000-0000-0000-0000-000000000000}"/>
          </ac:spMkLst>
        </pc:spChg>
      </pc:sldChg>
      <pc:sldMasterChg chg="modSldLayout">
        <pc:chgData name="K ANANTHARAMAN ." userId="657a97e1-2ce3-4dca-9a02-0407d9519339" providerId="ADAL" clId="{07209B23-86EF-8D4B-BA3D-2B8DFDE72F5D}" dt="2022-08-13T09:15:46.251" v="363" actId="2"/>
        <pc:sldMasterMkLst>
          <pc:docMk/>
          <pc:sldMasterMk cId="0" sldId="2147483648"/>
        </pc:sldMasterMkLst>
        <pc:sldLayoutChg chg="modSp mod">
          <pc:chgData name="K ANANTHARAMAN ." userId="657a97e1-2ce3-4dca-9a02-0407d9519339" providerId="ADAL" clId="{07209B23-86EF-8D4B-BA3D-2B8DFDE72F5D}" dt="2022-08-13T09:15:45.779" v="362" actId="2"/>
          <pc:sldLayoutMkLst>
            <pc:docMk/>
            <pc:sldMasterMk cId="0" sldId="2147483648"/>
            <pc:sldLayoutMk cId="0" sldId="2147483650"/>
          </pc:sldLayoutMkLst>
          <pc:spChg chg="mod">
            <ac:chgData name="K ANANTHARAMAN ." userId="657a97e1-2ce3-4dca-9a02-0407d9519339" providerId="ADAL" clId="{07209B23-86EF-8D4B-BA3D-2B8DFDE72F5D}" dt="2022-08-13T09:15:45.295" v="361" actId="2"/>
            <ac:spMkLst>
              <pc:docMk/>
              <pc:sldMasterMk cId="0" sldId="2147483648"/>
              <pc:sldLayoutMk cId="0" sldId="2147483650"/>
              <ac:spMk id="25" creationId="{00000000-0000-0000-0000-000000000000}"/>
            </ac:spMkLst>
          </pc:spChg>
          <pc:spChg chg="mod">
            <ac:chgData name="K ANANTHARAMAN ." userId="657a97e1-2ce3-4dca-9a02-0407d9519339" providerId="ADAL" clId="{07209B23-86EF-8D4B-BA3D-2B8DFDE72F5D}" dt="2022-08-13T09:15:45.779" v="362" actId="2"/>
            <ac:spMkLst>
              <pc:docMk/>
              <pc:sldMasterMk cId="0" sldId="2147483648"/>
              <pc:sldLayoutMk cId="0" sldId="2147483650"/>
              <ac:spMk id="26" creationId="{00000000-0000-0000-0000-000000000000}"/>
            </ac:spMkLst>
          </pc:spChg>
        </pc:sldLayoutChg>
        <pc:sldLayoutChg chg="modSp mod">
          <pc:chgData name="K ANANTHARAMAN ." userId="657a97e1-2ce3-4dca-9a02-0407d9519339" providerId="ADAL" clId="{07209B23-86EF-8D4B-BA3D-2B8DFDE72F5D}" dt="2022-08-13T09:15:46.251" v="363" actId="2"/>
          <pc:sldLayoutMkLst>
            <pc:docMk/>
            <pc:sldMasterMk cId="0" sldId="2147483648"/>
            <pc:sldLayoutMk cId="0" sldId="2147483651"/>
          </pc:sldLayoutMkLst>
          <pc:spChg chg="mod">
            <ac:chgData name="K ANANTHARAMAN ." userId="657a97e1-2ce3-4dca-9a02-0407d9519339" providerId="ADAL" clId="{07209B23-86EF-8D4B-BA3D-2B8DFDE72F5D}" dt="2022-08-13T09:15:46.251" v="363" actId="2"/>
            <ac:spMkLst>
              <pc:docMk/>
              <pc:sldMasterMk cId="0" sldId="2147483648"/>
              <pc:sldLayoutMk cId="0" sldId="2147483651"/>
              <ac:spMk id="41" creationId="{00000000-0000-0000-0000-000000000000}"/>
            </ac:spMkLst>
          </pc:spChg>
        </pc:sldLayoutChg>
      </pc:sldMasterChg>
    </pc:docChg>
  </pc:docChgLst>
  <pc:docChgLst>
    <pc:chgData name="K ANANTHARAMAN ." userId="657a97e1-2ce3-4dca-9a02-0407d9519339" providerId="ADAL" clId="{C924841F-9E86-C741-AF96-FFF6A17B7FFF}"/>
    <pc:docChg chg="undo custSel modSld">
      <pc:chgData name="K ANANTHARAMAN ." userId="657a97e1-2ce3-4dca-9a02-0407d9519339" providerId="ADAL" clId="{C924841F-9E86-C741-AF96-FFF6A17B7FFF}" dt="2022-08-12T14:59:53.132" v="3" actId="20577"/>
      <pc:docMkLst>
        <pc:docMk/>
      </pc:docMkLst>
      <pc:sldChg chg="addSp delSp modSp">
        <pc:chgData name="K ANANTHARAMAN ." userId="657a97e1-2ce3-4dca-9a02-0407d9519339" providerId="ADAL" clId="{C924841F-9E86-C741-AF96-FFF6A17B7FFF}" dt="2022-08-12T14:59:53.132" v="3" actId="20577"/>
        <pc:sldMkLst>
          <pc:docMk/>
          <pc:sldMk cId="0" sldId="262"/>
        </pc:sldMkLst>
        <pc:spChg chg="add del">
          <ac:chgData name="K ANANTHARAMAN ." userId="657a97e1-2ce3-4dca-9a02-0407d9519339" providerId="ADAL" clId="{C924841F-9E86-C741-AF96-FFF6A17B7FFF}" dt="2022-08-12T14:58:22.647" v="1" actId="22"/>
          <ac:spMkLst>
            <pc:docMk/>
            <pc:sldMk cId="0" sldId="262"/>
            <ac:spMk id="5" creationId="{65511806-D2D1-2092-7CF5-F2B93F48BAA9}"/>
          </ac:spMkLst>
        </pc:spChg>
        <pc:spChg chg="mod">
          <ac:chgData name="K ANANTHARAMAN ." userId="657a97e1-2ce3-4dca-9a02-0407d9519339" providerId="ADAL" clId="{C924841F-9E86-C741-AF96-FFF6A17B7FFF}" dt="2022-08-12T14:59:53.132" v="3" actId="20577"/>
          <ac:spMkLst>
            <pc:docMk/>
            <pc:sldMk cId="0" sldId="262"/>
            <ac:spMk id="458" creationId="{00000000-0000-0000-0000-000000000000}"/>
          </ac:spMkLst>
        </pc:spChg>
      </pc:sldChg>
    </pc:docChg>
  </pc:docChgLst>
  <pc:docChgLst>
    <pc:chgData name="K ANANTHARAMAN ." userId="657a97e1-2ce3-4dca-9a02-0407d9519339" providerId="ADAL" clId="{B4091D3B-E33C-BF48-B3D2-A0519F45FA36}"/>
    <pc:docChg chg="custSel modSld">
      <pc:chgData name="K ANANTHARAMAN ." userId="657a97e1-2ce3-4dca-9a02-0407d9519339" providerId="ADAL" clId="{B4091D3B-E33C-BF48-B3D2-A0519F45FA36}" dt="2023-01-04T08:04:30.267" v="1" actId="478"/>
      <pc:docMkLst>
        <pc:docMk/>
      </pc:docMkLst>
      <pc:sldChg chg="delSp mod">
        <pc:chgData name="K ANANTHARAMAN ." userId="657a97e1-2ce3-4dca-9a02-0407d9519339" providerId="ADAL" clId="{B4091D3B-E33C-BF48-B3D2-A0519F45FA36}" dt="2023-01-04T08:04:30.267" v="1" actId="478"/>
        <pc:sldMkLst>
          <pc:docMk/>
          <pc:sldMk cId="0" sldId="310"/>
        </pc:sldMkLst>
        <pc:inkChg chg="del">
          <ac:chgData name="K ANANTHARAMAN ." userId="657a97e1-2ce3-4dca-9a02-0407d9519339" providerId="ADAL" clId="{B4091D3B-E33C-BF48-B3D2-A0519F45FA36}" dt="2023-01-04T08:04:30.267" v="1" actId="478"/>
          <ac:inkMkLst>
            <pc:docMk/>
            <pc:sldMk cId="0" sldId="310"/>
            <ac:inkMk id="2" creationId="{3469C03A-4CC2-D8AD-DF4D-907414B7D51B}"/>
          </ac:inkMkLst>
        </pc:inkChg>
      </pc:sldChg>
      <pc:sldChg chg="delSp mod">
        <pc:chgData name="K ANANTHARAMAN ." userId="657a97e1-2ce3-4dca-9a02-0407d9519339" providerId="ADAL" clId="{B4091D3B-E33C-BF48-B3D2-A0519F45FA36}" dt="2023-01-04T08:04:24.176" v="0" actId="478"/>
        <pc:sldMkLst>
          <pc:docMk/>
          <pc:sldMk cId="0" sldId="311"/>
        </pc:sldMkLst>
        <pc:inkChg chg="del">
          <ac:chgData name="K ANANTHARAMAN ." userId="657a97e1-2ce3-4dca-9a02-0407d9519339" providerId="ADAL" clId="{B4091D3B-E33C-BF48-B3D2-A0519F45FA36}" dt="2023-01-04T08:04:24.176" v="0" actId="478"/>
          <ac:inkMkLst>
            <pc:docMk/>
            <pc:sldMk cId="0" sldId="311"/>
            <ac:inkMk id="4" creationId="{93F944E2-D898-D990-344B-900BD71EEFD0}"/>
          </ac:inkMkLst>
        </pc:inkChg>
      </pc:sldChg>
    </pc:docChg>
  </pc:docChgLst>
  <pc:docChgLst>
    <pc:chgData name="K ANANTHARAMAN ." userId="657a97e1-2ce3-4dca-9a02-0407d9519339" providerId="ADAL" clId="{1E20CC16-839C-D74E-A280-9B5152CCE7CD}"/>
    <pc:docChg chg="modSld">
      <pc:chgData name="K ANANTHARAMAN ." userId="657a97e1-2ce3-4dca-9a02-0407d9519339" providerId="ADAL" clId="{1E20CC16-839C-D74E-A280-9B5152CCE7CD}" dt="2022-07-26T07:32:23.641" v="0"/>
      <pc:docMkLst>
        <pc:docMk/>
      </pc:docMkLst>
      <pc:sldChg chg="addSp">
        <pc:chgData name="K ANANTHARAMAN ." userId="657a97e1-2ce3-4dca-9a02-0407d9519339" providerId="ADAL" clId="{1E20CC16-839C-D74E-A280-9B5152CCE7CD}" dt="2022-07-26T07:32:23.641" v="0"/>
        <pc:sldMkLst>
          <pc:docMk/>
          <pc:sldMk cId="0" sldId="256"/>
        </pc:sldMkLst>
        <pc:inkChg chg="add">
          <ac:chgData name="K ANANTHARAMAN ." userId="657a97e1-2ce3-4dca-9a02-0407d9519339" providerId="ADAL" clId="{1E20CC16-839C-D74E-A280-9B5152CCE7CD}" dt="2022-07-26T07:32:23.641" v="0"/>
          <ac:inkMkLst>
            <pc:docMk/>
            <pc:sldMk cId="0" sldId="256"/>
            <ac:inkMk id="2" creationId="{9A1B3A49-6077-AF70-4144-C2EACCE64B3F}"/>
          </ac:inkMkLst>
        </pc:inkChg>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04T08:03:42.173"/>
    </inkml:context>
    <inkml:brush xml:id="br0">
      <inkml:brushProperty name="width" value="0.09086" units="cm"/>
      <inkml:brushProperty name="height" value="0.09086" units="cm"/>
      <inkml:brushProperty name="color" value="#FF0000"/>
    </inkml:brush>
  </inkml:definitions>
  <inkml:trace contextRef="#ctx0" brushRef="#br0">7490 14003 7979,'-7'-12'0,"3"-1"-502,3-2 0,0 2 1116,-3-3-424,3 3 1,-5 5 0,5 2-216,-3 1 0,2-3 0,-6 3 195,-1-2 0,2 4 0,0-5 21,-2-1 1,2 4-1,-1 1 1,-1 1-50,-1-1 0,-3 3 0,-1-3-39,-2 3 0,0 1 0,1 0 1,0-2-78,1-1 1,-3 1 0,0-2 0,-1 3-74,-3 1 0,3 0 0,-1 0 1,-1 0 28,2 0 1,-4 0 0,3 0 0,-3 0 32,-1 0 1,0-1 0,-1-2 0,0-1-15,-3 2 0,1 0 1,-4 2-1,0 0 7,1 0 1,-4-3-1,-4-1 1,-2 1 6,2 2 0,0 1 0,2 0 0,-1 0 43,-2 0 0,3 0 1,-2 0-1,6 0 7,3 0 0,-4 0 0,1 0 1,-2 0-10,2 0 1,-2 1 0,2 3-1,-5 4-61,-7 2 0,4 2 0,-9 1 0,1 1-16,-3 1 1,0 6-1,4-3 1,0 2-9,4-1 0,5-5 1,8 3 1,0 0 24,2-4 1,3 3-1,-2-4 1,-1 0-1,1-1 1,0 5-1,-1-1 1,-3 0-8,0-3 0,-3 4 1,2 1-1,-4 0-22,-4-1 0,3 4 0,-3-5 0,3 0 22,1-3 0,-1 4 1,-2-1-1,1 0 14,3-2 1,1-6 0,6 0 0,2-1 26,4 1 0,5-5 1,4 3 137,0 1-101,6-5 1,-3 5 0,4-2 94,-2 4-149,5-3 1,-5 6 0,5-4 0,-2 4 1,1 0 1,2 1 0,1 1-1,0 1 7,0 2 1,0 4 0,0 0 0,0 2-5,0 1 0,1 0 1,3 0-1,4 2-16,2 2 0,3-2 1,1 2-1,3-3-19,1 0 1,2-5 0,3 0 0,1 1 60,3-2 1,-1 2 0,5-4 0,3-2 82,3-1 1,0-3-1,1-2 1,0-3 8,1 1 1,-2-5 0,6 3 322,1-3-370,-4-1 1,5 0 0,-2 0 0,2 0 71,1 0 1,2 0-1,1-1 1,3-2-53,1-1 1,-1-1 0,3 2 0,2 0-51,-1 0 1,-1 2 0,3 1 0,2 0-7,2 0 0,-7 0 0,5 0 1,-1-2-63,2-1 0,-27 2 1,0 0-1,0-1 1,0 0-1,0 1 1,1 0 30,0-1 1,-1 0 0,29 1 0,2-3-1,-1 2 90,1 2 1,-3 0-1,3 0-1770,-2 0 1684,-1 6 1,-3 0 0,2 6 0,1-2-45,-1-2 1,-2 2 0,0-3 0,0 0-32,3 1 0,-8-5 0,1 1 0,-6-3 108,-3-1 1,2 0 0,1-1 0,2-2 151,-2-1 0,-5 0 0,-2 4 0,2 0-142,1 0 0,2 4 0,-1 0 0,1-1-67,-1-2 0,2-1 1,1 0-1,2 1 49,-2 3 1,-5-3 0,-2 3-1,2-1 504,2 1 1,-4-2 0,0 5-659,-2-2 106,-2 4 0,2-4 0,2 4 0,0-2-40,1-2 1,-4 0-1,4-2 1,0 0 40,3 0 1,-4-2-1,0-1 1,-1 0 21,0 0 1,2-4-1,4 1 1,-1-1 48,1-2 0,-1 1 0,1-4 0,-1 3-21,1 1 0,-2-4 1,-1 2-1,-3-1-11,-1 1 1,4-1 0,-2-2-1,-1 0 21,-2 3 1,-7 0 0,-2-2-1,-1 1-45,1-1 0,-4 3 1,1-1-15,-2 2 19,-2-4 1,0 4-1,0-4-40,1 1 26,-1 6 1,-4-9 0,-1 5 0,1-2-5,-1 0 1,-4 2-1,1-3 1,-3 1 63,-4-1 0,2 3 0,-2-2 0,1-1-48,-1-1 1,2-2 0,-4-1 0,2-1-50,0-2 1,-5-4 0,0 1-1,-1 0-19,-2 0 1,-2-5 0,-1-4 0,-7 0-108,-4-1 1,0-2 0,-7 3-1,-2-2 104,-3-2 1,-6-1 0,1 1 0,-3 2 164,-1 2 0,1 1 0,-1 4 119,0-1-271,0 6 0,4-2 0,0 4 0,-1 2-66,-2 1 1,-1 1-1,-1 1 1,-2-1-11,0 0 1,-8 5 0,1-1 0,-5-1 45,-3-2 1,-1 4 0,-5-1 0,0 0 41,-3 2 0,6-5 0,-2 4 0,3-2 91,2 1 0,0-2 0,5 3 0,0-1 12,3 1 0,1 4 0,-3-2 1,0 1-62,-4 0 1,2 0 0,-4 4-1,0 0-1,0 0 1,-2 0 0,-6 0-146,-1 0 72,28 0 0,1 0 1,-28 0-1,-4 0 1,2 0-32,2 0 0,7-1 0,4-3 0,2-4-46,1-2 1,-1-6 0,1 0-1,-1-1 71,3 0 1,6 1 0,0 5-1,2-1-31,-2 1 1,1 0 0,-3 2 0,0 3-119,-1 1 0,-2 1 0,-6 4 0,-3 1-24,0 3 0,-5 2 1,1 7-1,-6 4-40,29-6 0,-1 1 0,-1 0 0,0 0 0,-5 2 0,0 0 0,1 0 0,-1 0-95,0 2 0,1-1 0,0 2 0,2 0 0,0 0 0,1 0 0,2-1 0,0 0-239,4 0 1,2-1 607,-26 11 0,5 6 0,2-5 0,7-1 0,6-1 0</inkml:trace>
  <inkml:trace contextRef="#ctx0" brushRef="#br0" timeOffset="1">1070 9060 7931,'-18'-35'0,"-4"1"0,-3 5 0,2 5-359,2 8 1,7 6 0,-1 4-1,2 1 441,1 2 1,4 2-219,1 1 1,3 0 233,-4 0 1,4 0 1182,-4 0-671,1 0 0,-4 1-3,4 3-443,-4 3 1,9 8-1,-5 2 341,2 1-383,-4 7 0,6 0 0,-3 6 63,1 2-161,1 0 0,3 4 1,-2 1-1,-1 5 37,2 2 1,0 6-1,2 2 1,0 2-1,0 5 0,2 0 0,0-2 1,3 1 7,2-1 0,-1 0 1,3-1-1,-1-2-30,1 0 1,0-2 0,0 3 0,-1 0 61,1 0 0,-3 3 0,1-5 0,-1 3-8,1 1 0,-5-25 1,0 0-1,1 1 1,0-1-1,0 0 1,1 0-16,2 32 1,-3-32 0,0 0 0,7 30 0,-3-1-34,2-2 1,2-6 0,0-10 140,1-2-156,0-4 1,-2 6-1,-1-5 1,-1-2 14,1-1 0,1-1 0,0 0 0,-1 0 37,-1 0 1,-4-4-1,4 0 1,1 0-45,1-1 1,2 2 0,-1-5-1,1-1-68,0-2 0,-1-2 0,2-1 0,2-4-17,0-4 1,1 1 0,-5-8 0,1 1 64,-1-3 1,5-3-1,-1-1 1,1 0 80,1 0 0,-3 0 1,5 0 296,2 0-289,1 0 1,1 0 0,0-1 0,2-2-81,2-1 1,5-5 0,5 2-1,-4-4-97,1 0 1,-1-2 0,4-3 0,0-3-84,2-3 0,-2-1 1,-4-1-1,-4 0 52,0-3 1,3-2-1,-2-3 1,0 2 146,-3 2 1,-7-1-1,0 3 1,-1-1 15,-1 1 1,-2 2-1,-7-1 1,-1-1-65,1-1 1,0-5 0,0 0-1,-3-6-75,-1-4 1,3-4 0,-3-3 0,0-2 47,1-4 0,-1-4 1,-3 5-1,2-3 31,-1-1 1,2-4-1,-1 1 1,-2 3 21,0 2 1,2 3-1,1-4 1,0 2-18,0-1 1,0-2 0,-2 6 0,1-1-16,-2-2 0,0-1 1,-2 2-1,0 4-5,0 2 0,0 0 1,0-2-1,0-3 7,0 0 1,0-3 0,0 4 0,0 1 28,0-1 0,0-6 0,0 3 17,0 4-22,0-3 1,0 6 0,0-4 0,0 2 59,0-1 1,-4 1 0,0 3-50,1 1-23,2-1 1,1 2 0,-1 2-1,-2 5 0,-1 1 0,-5-1 0,3-1 1,-2 1-4,0 2 1,0 5 0,-2 0-1,1-1 3,1-2 0,2-1 0,-2 1 0,3 0-8,0 3 1,3-7 0,-3 4 0,1-3 24,1 1 0,-3 1 1,4 2-1,-2 0 20,1 2 0,-2 0 0,1-2 1,0 2 2,-1 4 1,3 2 0,-5 1-57,2-4 26,-4 4 0,4-5 0,-4 6-71,1 0 61,5 0 1,-6-1-1,6 0 1,-1-2-40,-2-1 1,4 0 0,-6 2 0,0-1-55,2-1 1,-4 0 0,2 4 0,-3 0 56,0-1 0,-1-3 0,-1 0 0,-1 1 88,-1 2 1,-1 2-1,3 1 1,-1 3 21,-2 1 0,1-2 1,3 3-1,1 2-55,-1 1 0,0-1 0,1 1 1,0 3-128,4-1 0,-4 2 0,2 0 0,-4 3-76,-2 0 1,-1-1 0,5 3-89,-1 1 249,0-3 0,1 5 0,-1-3 1,1 2-24,-1 2 1,0 2 0,1 0-1,-1 3-117,0 2 1,1 1 0,-2 5-1,-3 1 41,-3 1 1,-2 6 0,1-2 0,0 3 82,0 2 1,-2-1 0,-3 0 0,-1 0 40,-1 1 0,0 0 0,4 2 0,-1 2 41,1 2 1,0-3 0,1 4-1,3 2-15,3 0 1,2 2-1,0 1 1,-2 2-5,2 0 1,1 6-1,1-1 1,-1 2-80,-2 2 0,1-1 0,-4 0 0,1-2 7,3-2 0,-5 0 1,0 3-1,-2-1 53,2 0 1,-3 0-1,3-7 1,-2 2 32,2-2 1,-2 3 0,5-1 0,1-1 51,-2-2 0,8 4 1,-3 4-1,2 4-35,0 2 1,3 0-1,3-3 1,2-1-76,-2 1 0,3 3 0,-3 1 0,3-2-5,1-1 1,0-2 0,0 2-7,0 2 13,0-7 0,0 4 0,0-9 176,0 5-104,0-3 1,0 8 0,-2-4 0,0-2-61,-2 0 1,0 2 0,4-2 0,0 2-205,0-1 0,0-3 0,0-5 0,0 0-155,0 0 1,0-4 0,0-2-1,0 0-101,0-3 1,0-1 0,0 3 0,0 3-1239,0 2 1698,0 2 0,-5 5 0,-2 2 0</inkml:trace>
  <inkml:trace contextRef="#ctx0" brushRef="#br0" timeOffset="2">2605 14724 8493,'-8'-9'0,"2"-4"0,-1-3 394,1-1 0,3 6-506,0 3 0,3 5 1,3 0 170,5 1 1,-1 2 0,-1-1 0,1-3 198,-1-4 1,2 2 0,5-2 0,2-2 15,5-4 1,2 1 0,2-4 0,3 0-97,4-2 0,9-9 1,7-3-1,6-2-131,-25 15 1,1 1 0,2-1-1,1 0 1,1-1 0,0-1-1,1-1 1,0 1 17,1-1 0,0 0 0,-3 0 1,-1 0-1,-1 2 0,-1 2 1,21-16 47,-6 3 0,-4 3 0,-6 5 0,-3 3-53,-4 3 1,-4 5 0,-4 2 0,-3 1-90,-3-1 1,-5 4 366,-1 1-445,-4-2-623,2 4-2198,-5-3 1496,0 5 1,0 5 1431,0 3 0,5 2 0,2 2 0</inkml:trace>
  <inkml:trace contextRef="#ctx0" brushRef="#br0" timeOffset="3">3408 14072 8172,'-6'-6'-126,"5"-1"0,-4 5-254,0-2 504,4-5 0,-5 6 432,6-4 220,0 4-335,0-2 429,0 5 0,6 0-725,1 0 0,4 0 0,0 0 0,1 0-46,-1 0 1,2 0 0,2 0 0,1 0-86,3 0 1,0 0 0,4 0 0,0 0-40,1 0 0,-1 0 1,1 0-1,1 0-2,-2 0 0,6 0 0,-9 0 0,0 0 53,-2 0 1,1 0 0,-3 1 47,-2 3-50,-1 2 1,-1 2-17,-1 0 8,1 0 0,-6 3 1,-2 1-9,-3 0 1,-1-1-1,0 1 1,-1-1 11,-3 1 1,-6 1-1,-7 1 1,0 3-170,1 1 1,-5 2-1,1 3 1,0 0-190,0 0 1,0 1 0,3 0 0,-1 2-148,-3 1 0,4 4 0,2-2 0,3 0 485,4 4 0,-7 5 0,2 4 0</inkml:trace>
  <inkml:trace contextRef="#ctx0" brushRef="#br0" timeOffset="4">12607 14282 7943,'0'-22'0,"0"2"-377,0 5 668,0 2 0,0 8 1,0 5-356,0 6 1,0 1 0,1 0 410,3 2 0,-1 2 0,3 0 0,1 1-149,-1 0 0,2 1 0,5 1 0,1 3-89,1 1 1,5 1 0,-3 4-1,-1 1-41,1-1 0,4 0 1,-3 0-1,1 1-96,1-1 1,-6 0 0,2 2 0,-2 1-76,1 1 0,-6 0 0,3-5-373,-2-3 325,-5 3 0,2-9 0,-5 3-322,2-3-460,0-2-424,-4-4 1357,0-2 0,0-5 0,0 0 0</inkml:trace>
  <inkml:trace contextRef="#ctx0" brushRef="#br0" timeOffset="5">12642 14305 7962,'-4'-12'0,"0"1"-200,2-1 1,-4 0 428,2 1 0,-1 4 0,3 2 519,-2 0-445,0 4 0,4-3-205,0 8 1,0-2 0,0 6-60,0 1 1,0 1-1,1 2 1,2 0-87,1-1 1,0 1 0,-4 0 0,0-1-138,0 1 0,0-1 0,0 1 95,0 0 0,0-5 165,0 1 0,-2-5-32,-2 1-20,3-3 1,-9-7 0,2-5 66,-2-3 1,2-5 0,1 2 0,2-1 127,3-3 1,-3 0 0,1 1 0,1 0-108,2 0 0,1 2 1,0-1-1,0 3 67,0 1 1,0 2 0,0 2-79,0-1 1,1 2-88,3 2 0,2 3 0,6 5 61,0 0 0,-5 1 0,1 2 1,1 2-23,2 1 0,2 2 0,1 4-68,1-1-64,1 1 1,-1 0-1,1-1 1,-1 2-345,2 3 1,-4-3-1,2 4 1,0-2-1317,0 1 1739,-2 4 0,4-2 0,-5 6 0</inkml:trace>
  <inkml:trace contextRef="#ctx0" brushRef="#br0" timeOffset="6">8664 14840 7505,'0'-12'0,"0"1"0,0-1-503,0 0 1,4 1 0,1 0 502,2 4 0,-3 0 0,4 3-131,1-3 1,-4 0 904,-1-1-379,2 6 1,-5-5 947,3 3-241,-2 3-828,-8-4 1,1 10-1,-3 3-101,5 2 1,0 2 0,0 0-1,0 0 26,0 4 0,2 3 0,-1 8 0,0 4-58,-2 3 1,-1 10-1,1 5 1,-3 7-116,1 7 0,-1-27 0,0 0 0,1 4 0,0 0 1,0 3-1,-1 0-14,0 1 0,1 1 0,2-3 1,0 0-1,1-5 0,0-2 0,0-1 1,1-2-92,-1 26 0,2-6 0,1-12-120,0-9 217,0-2 0,1-20 1,3 2-1,4-2 56,2-2 0,3-1 0,3-3 1,2 1 58,0-2 0,8 0 0,-3-2 1,1 0-61,1 0 0,3-4 0,3-2 0,3 0-46,1-3 0,0 3 0,0-1 0,1 1-46,3-1 1,-2 5 0,5-4 0,-2 2-87,-3 1 1,-1 0 0,0 6 0,2 2-37,1 1 0,-6-2 0,-4 4-120,-1 1 204,-3 1 0,3-2 0,-6 0 0,-1 0-180,-2-2 0,-5 3 0,3-5 0,-1 0-155,-1 1 0,1-4 0,-5 3-236,1-3 0,0-1-924,-1 0 1552,-4-5 0,-2-1 0,-5-6 0</inkml:trace>
  <inkml:trace contextRef="#ctx0" brushRef="#br0" timeOffset="7">9665 15770 8240,'0'-28'0,"0"-2"317,0 0 0,0 3 0,1 9-82,3 7 0,2 4 1,6 7-1,-1 0-241,1 0 0,0 0 0,-1-1 343,1-3 0,0 3 0,-1-3 0,1 3 65,-1 1 1,2 0-1,2 0 1,1 1-150,3 3 1,-4 2-1,3 6 1,0 1-77,0 2 1,0 3 0,2 6 0,-6-1 75,-5 0 0,0 0 0,-5 2 1,-1 2 0,-2 4 1,-2 3-1,-5 1 1,-5-1-87,-7 1 1,-6 4 0,-3 0 0,-4-2-420,-2-1 1,-2-2 0,-1-2 0,-2-2-368,-1-1 0,6-2 1,6-5-1,2-2-342,2 0 0,2-5 0,4 3 1,7 0-1586,4 0 2545,2-3 0,4 7 0,0-4 0</inkml:trace>
  <inkml:trace contextRef="#ctx0" brushRef="#br0" timeOffset="8">10955 15887 7201,'-1'6'725,"-3"-2"0,3-4-215,-3-4 1,-1-2-1,1-6 154,2 0 0,-1 5 0,0-1 19,-1-1 0,1-2-23,3 0-380,0 4 0,1 4 0,3 8 0,2 8-57,1 9 1,3 6 0,-2 8 0,3 3-56,5 4 1,-3 7 0,2 4 0,0 3-35,0 1 0,-2-5 0,1-4 0,-3-6-125,-4-8 0,1-2 0,2-7 1,-1-5-284,-1-8 310,-5-7 1,3-15 0,-3-4 531,1-3-527,5-9 1,-2-10-1,8-9 1,0-4-196,-1-2 1,3-7-1,-1 0 1,-1-3-191,2-1 0,-4 3 0,2 3 0,-2 6-238,-1 5 0,-2 4 1,-1 8-1,-2 5-2129,-2 8 1755,-1 9 1,-4 12-1,-1 8 956,-3 4 0,-3 7 0,-4-3 0</inkml:trace>
  <inkml:trace contextRef="#ctx0" brushRef="#br0" timeOffset="9">11525 15956 7897,'0'-23'0,"0"0"1229,0 0 0,0 11-914,0 8 0,-4 9 0,1 10 0,-1 1 178,-1 2 1,2 2 0,-3 3 0,0 2 72,4 2 1,-3-1 0,1 5-265,1 1-199,2-4 0,1 6 0,0-3 0,0 3-117,0 0 1,0 0-1,0-2 1,0-1-650,0 2 1,1-6 0,3-3 0,4-4-516,2-3 0,2-6 0,-1-4 1178,1-2 0,10-7 0,3-4 0</inkml:trace>
  <inkml:trace contextRef="#ctx0" brushRef="#br0" timeOffset="10">11804 16119 8631,'-3'-23'327,"-1"0"1,1 10-1,7 5-542,4 5 1,2 3 0,2 0 0,-1 0 657,1 0 1,0-3 0,-1-1 0,2 0 217,3-1 1,-2 3 0,5-2 0,2 3-357,1 1 0,1 0 0,0 1 0,1 3-39,-1 4 0,0 4 0,-1 3 0,-2 3-59,-5 0 0,-2 8 1,-3-2-1,-1 1-155,-1 4 1,-5-5 0,1 4-1,-4-4-71,-4-1 1,-3 1 0,-6-2 0,-1-4-17,-1-7 1,-5 0 0,5-8 0,1 0 75,1-2 0,1-2 0,0-4 0,1-5-18,-1-5 1,6-5 0,2 0 0,2-2-230,2-1 0,2 0 0,2-2 0,3-2-518,4-4 0,6-1 0,3-1 1,6 2-522,5-1 1,8-1-1,2-2 1245,1 0 0,3 0 0,-4 0 0</inkml:trace>
  <inkml:trace contextRef="#ctx0" brushRef="#br0" timeOffset="11">12560 15770 9458,'-6'-26'0,"1"5"854,0 2 1,3 10 0,0 9-545,4 7 0,0 3 0,3 2 0,-1 1 360,0 2 0,1-1 0,-3 6 0,3 1-153,2 0 0,-3 4 1,2 3-1,-1 6-461,-2 4 0,0 5 1,-1 1-979,2 6 538,0 2 1,-9 8 0,-4 1 0,-4 1-716,-3-2 1,-4-5-1,2-7 1,-1-8-59,4-9 1,-2-16 1156,2-7 0,-6-11 0,3-3 0</inkml:trace>
  <inkml:trace contextRef="#ctx0" brushRef="#br0" timeOffset="12">12409 16189 7926,'0'-30'491,"0"3"0,0 8 0,2 5 1171,1 5-1314,4 3 1,8 6 0,3 0-1,3-1-119,4-3 1,2 2 0,-1-5 0,1 2 62,-1 2 1,3 1 0,1-1 0,0-1-230,-3 2 0,-2 2 0,-2 2 0,0 2-138,0-1 1,-1 2 0,-2-1 0,-5-2-102,-2 0 0,-5-2 0,0 0 139,1 0 1,-3 0 797,2 0-435,-6 0 0,4 1 1,-6 3 99,0 4 1,0 6-1,0 3 377,0 1-660,0 1 0,0 4 0,0 1-135,0-1-50,0 0 1,0 2-1,0-1 1,0 0-239,0-6 0,0 0 0,0-3-241,0-1 1,1-6 419,3-4 0,2-12 1,6-6-1,-1-5-17,1-6 1,1-5 0,1 2 0,3-2 217,1-2 1,-4 4-1,2 0 1,-3 4 98,-2 1 0,1 5 0,-2 2 0,-1 4 152,-1 5 1,-4 1 74,4 6-297,-6 0 1,9 0-1,-4 2 1,4 2 115,0 3 1,1 5 0,1 2 0,1 3-61,2 1 1,1-2 0,-3 2 0,1 0-128,-1 0 0,3 0 0,-1 1 0,-2-3-67,-1-3 0,-1-2 0,-1 1-234,1 0 1,-1-6 0,1-2-111,0-3 1,-2-2-1,-1-3 1,-1-4-211,1-2 0,1-5 0,2-1-1041,-1 2 1191,1 1 0,-4-1 1,-2 1-1254,-1 2 953,5 2 1,-9 2-1627,3-1 1807,2 5 0,1 2 0,3 6 532,-2 2 0,2-5-89,-2 2 0,-2-3 1,1-2 361,-2-3 0,-1-2 0,-4-6 414,0 0 0,0 1 1,0-1-1,0-1-41,0-2 1,0 2-1,0-3 1,0 3 114,0 2 0,0 3-146,0 0-390,0 1 1,-2-1 42,-1 0 0,-4 7 1,-4 1-12,-1 6 0,2 10 1,1 3-1,1 3-59,-1 1 1,0 2-1,1 1 1,4 1-201,3-1 1,1 2 0,0-1 0,0-2-242,0-4 1,1-1 0,2-4-1,2-3 53,1-4 1,2 0-1,5-5 1,1-4-178,2-7 0,-1-3 0,-2-13-605,3-6 798,-4-3 1,5-3 0,-5 0 0,0 1 210,-1 3 1,-4 0 0,-3 8 1353,-3 5-660,-1 4 1,-1 7-333,-3 3 1,1 8 0,-5 5-1,1 6 34,0 4 0,-2 4 0,5 3 0,2 1-291,0-1 1,2-5 0,2-2 0,0 1-271,2-2 0,6-2 1,1-5-1,4-3-3,3-5 1,2-3 0,3-5 0,2-8-160,2-9 1,-2-7 0,5-11 0,0-7 30,0-6 1,-17 23 0,0-2 0,0-1-1,1-1-387,-1-2 0,-2-1 520,-1 0 1,-2-2 0,3 0 0,-1-1-1,-2 3 1,-2 1 0,5-28 498,-6 11 1,-4 13-1,-1 15 311,0 4 0,-4 11 0,-1 10 0,-2 6-330,-2 4 0,3 3 0,-2 3 0,-1 4 0,-1 6 0,-1 0 1,2 6-1,3 3-135,1 3 1,1 4 0,5-3-1,2 0-245,1 1 0,9 0 1,0 4-1,3-3-383,5-1 1,6 3 0,4-3 0,3 0-458,1 0 0,-6-6 0,-1-7 0,-4-2-176,-1-2 0,-2 3 1,-6-2-1,-7-1 1042,-5 3 0,-3-2 0,0 4 0</inkml:trace>
  <inkml:trace contextRef="#ctx0" brushRef="#br0" timeOffset="13">14956 15608 7988,'0'-16'0,"0"3"731,0 7 0,-4 12 0,0 17 0,2 8-21,1 7 0,-1 7 0,0 7 1,-2-1-184,1 1 1,2 2 0,1-3-322,0-2-157,0-1 0,0-4 0,0-6 0,0-8 58,0-8 0,1-5-206,3-5 0,-3-7 0,3-5 1,-4-8-154,-4-6 0,-1-6 1,-4-7-1,3-5-39,1-6 1,-3-4-1,4-10 1,1-6 181,2-7 1,4 31 0,1 0 0,0 0 0,2-1 0,1 2 0,1-1 129,1 1 0,0 0 0,15-26 0,3 3 0,-1 12 244,-2 12 0,0 13 1,-1 7-1,0 7-27,0 4 1,-3 6 0,-2 2-1,-1 5-35,-3 4 1,3 0 0,-2 5 0,1-2-252,0 2 0,-4 5 0,1 1 0,-4-1-132,0-1 1,-4 2-1,-1 0 1,-3-1-142,-1-2 1,-9 3 0,-4 0 0,-5-2-58,-6-4 1,1-5 0,-6-4 0,2 0 285,0-1 0,1-4 1,5-3-1,3-3 546,1-1 0,2 0 0,5-1 959,2-3-240,3 3-844,5-5 0,1 12 0,3 3 0,4 5 274,2 5 1,3 8 0,2 6 0,5 3-481,2 3 0,1 1 0,1-3 0,2 2-436,1-2 0,1-2 0,-5-4 0,0-5-526,0-5 0,1-2 0,-2-6 0,-3-4-169,-3-2 1,2-5 0,1-6-1,2-5 1008,-2-5 0,3-9 0,-4-7 0</inkml:trace>
  <inkml:trace contextRef="#ctx0" brushRef="#br0" timeOffset="14">15410 16049 7976,'-8'-15'1102,"0"-1"-504,6 1 1,-2 10 0,8 3 0,3 6-288,4 3 1,0-1 0,2 2 0,2-3 139,0 0 1,6-2-1,-2 3 1,3 0-279,1-4 1,2-1 0,2-2 0,3-3-101,-1-3 0,8-4 0,-5-2 1,0-2-268,2-5 1,-6-3 0,1-3-732,-1-1 712,-8-5 1,0 7 0,-11-3-1,-2 1-70,-2 0 1,-1 1 0,-6 6 0,-1 6 257,-5 5 0,-2 0 1,-2 5-1,-1 2 221,-3 0 1,2 4 0,-4 1 0,0 5 279,0 3 0,2 1 1,-2 4-1,0 3-3,0 3 1,4 2 0,-2 0 0,4 2-80,0 1 0,2 5 0,2-2 1,4 1-193,3 0 0,1 3 1,2 2-1,5-2-187,4-1 0,9-4 1,-1-1-1069,3 0 829,1-8 1,2 2-1,1-11-1536,1 1 1202,5-5 1,2-2 0,6-5 0,0-2-135,0-1 0,3-8 0,-3-6 0,0 1 249,0-1 1,-7-3-1,-5 5 1,-4 1 175,-1 1 0,-5 1 0,-2 2 1,-3 1 201,-2 1 0,1 0 0,-2-3 297,-2-1 1,-1 0 0,-5 1 0,3 0-30,2 4 0,-5-8 0,2 4 0,-1-2 233,1 0 1,-3 5 0,3 0 618,-3-1-734,-1-1 0,0-2 0,0 1 35,0-1 1,0 1-1,-1-1-82,-3 0 0,1 5 0,-4 0 19,-2 2 0,2 1 0,-1 4-102,-1 0 1,-3 1 0,-3 3 0,2 4-6,-1 2 0,-1 7 1,0 1-1,-1 2-106,-2-1 1,3 0 0,0 5-1,2-1-145,1 0 0,5 0 1,0 1-1,2-1-375,2 0 1,2-3-1,2-2-558,3-2 761,3-5 1,4-2 0,2-5 0,3-2-209,3 0 1,3-9 0,1-3 0,1-6 377,-1-2 1,-4-1-1,-1-3 1,-1 2 549,-3 5 0,-2 2 0,-4 1 538,-4 1 0,-3 6-573,-1 5 1,0 5 0,0 6 0,0 2-235,0 3 1,1-3 0,2 2 0,1-2-278,-2-1 1,5-4 0,0-2 0,5-1-233,4-2 1,-1-8-1,7-7-641,3-6 729,0-9 0,3-3 0,-1-8 1,-1-3-40,-2-5 0,3-14 0,-13 29 1,-1 0-1,1-2 0,-2-1 22,1-1 0,-1 0 0,-1 0 0,0 0 0,-1 1 0,0-1 0,0 0 1,-1 1 234,-1 1 1,0 0-1,3-20 1,-7 13 0,-3 9 369,-1 8 1,-5 9-1,-2 1 1,-1 5-7,1 3 1,-1 1 0,-4 4 40,1 0 1,3 0-1,1 1 1,1 3-146,0 4 1,3 7 0,-2 5 0,1 2 103,0 1 0,0 7 0,4 3 56,0 5-309,0 6 0,0-7 1,0 6-1,0 0-47,0-2 0,1 4 0,3-4 0,4 2-87,2 0 0,2-6 1,1 3-1,1-2-206,2-3 0,0-3 1,-1-9-1,1-1-267,3-2 1,-5-5 0,1-7 0,-2-4 42,-1-3 1,-1-1-1,1-1 358,0-3 0,-5-3 0,0-4 1,-1-2-75,1-3 0,-3-2 0,4-6 0,1-2-71,1-1 1,-2-4 0,-1 4 316,2 1-36,-3 1 1,3 3-1,-4 1 1,0 3 682,0 2-133,-1 0 1,-4 11-322,0 5 1,0 5 0,1 7 0,2 1 31,1 2 1,1 3-1,-1 5 1,4-1-264,2-2 0,2 2 0,-1-3 0,1 3-239,-1 1 1,2-3 0,3-2 0,2-3-54,0-4 1,4-1 0,-3-6 0,3-1 38,2-2 1,-1-8-1,0-4 1,0-7-24,1-4 0,-5-7 1,-1-2-1,0-4-84,0-3 0,-3-5 1,0-7-480,-2-5 690,-1-2 0,-2-1 1,-1 1-1,-3 2 196,0 1 1,-2 11 0,-4 3 0,0 8 194,0 3 0,0 2 0,-2 5 1,0 3 265,-2 3 1,-1 3-1,1 2 1756,-4-1-2243,3 5 0,0 4 1,5 6-1,0 5 173,0 3 1,0 5 0,0 4 0,0 3-37,0 4 1,0 4 0,0 7-1,0 2-116,0 1 0,0-1 0,1 4 0,1 0-194,2-4 0,5-2 0,-1-4 0,3 1-200,0 0 1,2-6-1,1-6 1,3-6-330,1-4 0,2-7 0,3-2 1,0-3 247,0-1 0,1-5 1,-1-4-1,0-4 278,0-2 1,-5-1 0,-2 4-1,-3 1 963,-1-1-291,-6 1 0,0 4-207,-2 3 0,1 8 1,5 4-1,-3 3-34,2 5 1,6 2 0,1 7 0,2 2-111,3 4 1,-3 2 0,2 2 0,0 1-12,2 3 1,0-3 0,-1 2 0,-3-5-99,-1-2 1,-2-5-1,-4 1 1,-4-3-183,-3-5 0,-2-2 0,-2-5 0,-2-1-80,-2 1 1,-3-2 0,-9-1 0,-5-1-403,-4 1 1,-5-3 0,-6 2-1,-2 0-703,-1-2 1,-4 0 0,0-6 0,-4 0 1259,-3 0 0,2-11 0,-4-2 0</inkml:trace>
  <inkml:trace contextRef="#ctx0" brushRef="#br0" timeOffset="15">17364 15724 7905,'-6'-52'1692,"-1"-10"1,3 13-1,5 6 1,12 19-1618,13 10 0,19 1 0,18-3 0,-27 6 0,1-1-527,3-1 0,1-1 1,5-4-1,0 0 0,3-3 1,1 0-1,1 0 0,-1-1-712,1-2 0,-1 2 1,-4 3-1,-1 1 1164,-1 1 0,1 1 0,-3-1 0,0 1 0,-2 0 0,1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04T08:03:42.189"/>
    </inkml:context>
    <inkml:brush xml:id="br0">
      <inkml:brushProperty name="width" value="0.09086" units="cm"/>
      <inkml:brushProperty name="height" value="0.09086" units="cm"/>
      <inkml:brushProperty name="color" value="#FF0000"/>
    </inkml:brush>
    <inkml:brush xml:id="br1">
      <inkml:brushProperty name="width" value="0.12114" units="cm"/>
      <inkml:brushProperty name="height" value="0.12114" units="cm"/>
      <inkml:brushProperty name="color" value="#FF0000"/>
    </inkml:brush>
  </inkml:definitions>
  <inkml:trace contextRef="#ctx0" brushRef="#br0">14828 10234 8172,'8'-11'0,"-1"-2"0,-1-1 216,0-2 1,-2 5 0,3 3 79,-2-1 0,4 4-108,-1 1 0,2 2 0,2 2 33,-1 0 0,1-1 0,0-1 1,1-2 26,2 1 0,-1 0 1,7 0-1,3-4 25,6 1 1,6-5 0,7 4 0,9-2-140,7 1 0,-26 1 1,0 1-1,3 1 0,2 1 1,1-1-1,2-1-89,2-1 1,2 0 0,-2 3-1,2 1 1,2-3 0,1 0 0,-1 1-1,-1 0-95,1-1 0,1 1 0,-2-1 0,1 1 1,-2-1-1,0 1 0,0 1 0,1-1 28,-3 1 1,0 0-1,-1 3 1,0-1 0,-1-2-1,0 0 1,-1 0 0,1 0 13,0 1 0,-1 0 0,-1-2 0,-1 1 0,-1 1 1,-1 0-1,0 1 0,-1-1 39,0 1 0,0-1 0,1-1 0,-1 0 0,1 2 0,-1-1 0,0 1 0,0-1 12,30-2 0,-6 1 0,-3 3 1,-2-2-26,1-1 0,-7 0 0,-2 3 0,-5-2-38,-4 0 1,0-5 0,-4 3 0,-2-1 24,-4 1 0,-3-2 1,-4 1-1,0 1-61,0 0 0,-3-4 6,-1 1 1,-5-2 294,-3-2 0,-3 4-377,-5 1 1,0 3 0,-1-3-599,-3 2 0,-3 1 1,-5 4-1,-4 2-1233,-3 2 1963,-3 7 0,-7 7 0,0 5 0</inkml:trace>
  <inkml:trace contextRef="#ctx0" brushRef="#br0" timeOffset="1">18201 9792 7619,'0'-28'0,"0"-2"0,0 2-153,0 5 1,0 5 0,1 7-71,3 3 1,-3-2-1,5 4 1,-2-3 265,-1-3 1,3 3 0,-4-7 1307,2 4-919,0 0 1,-4 0 0,0 1 595,0-1 1,0 4-710,0 0 0,0 7 0,0 2 1,0 9-87,0 4 0,0 12 0,0 1 0,0 6 154,0 6 0,0 4 0,0 7 0,0 4-291,0 3 1,0 7 0,0 0 0,0 1-170,0-3 0,1-5 0,3-6 1,3-5-202,-1-5 0,0-10-159,-2-12 1,-2-8 431,1-15 53,-1-3 1,-2-11-1,0-4-957,0-4 651,-5-11 1,2 1 0,-3-12-569,0-2 727,-3-9 1,8-6 0,-1 28 0,0 0 0,1-1 0,1 0 81,0 0 1,0-1 0,0-1 0,0 0-1,0 2 1,0 0 0,0 0 0,0 0 352,0 0 0,0 2 1,0-23-1,0 10 1,1 12 68,3 13 1,-1 6-1,4 7 1,2 4-280,2 3 0,2 3 0,2 1 0,5 0-117,2 0 0,1 1 0,0 3 0,0 3 86,1 4 0,0 7 0,2 5-32,1 7-31,0 3 0,0 4 0,2 1-531,1 5 319,-5 7 1,8-3 0,-6 1 0,-1-4-487,-2 0 0,0 1 0,-3-1 1,-1-4-46,-5-5 0,-2-4 0,-2 0 1,-4-4 34,-3-3 0,-2-4 0,-5-2 672,-5-1 0,2 0 0,-6-2 0,6 3 0</inkml:trace>
  <inkml:trace contextRef="#ctx0" brushRef="#br0" timeOffset="2">18248 10025 7975,'-12'-28'659,"0"-6"0,2-2 21,2 6 1,4 12 0,8 14 0,5 3-870,5 1 1,8 0 0,7 0 0,1 0 137,2 0 0,1-5 0,2-4 1,0-6 184,0-4 0,0-3 0,0-1 0,1 0-325,3-1 0,1 1 0,4 0 1,-2 0-883,2-1 0,-2 5 1073,0 0 0,-4 4 0,2-1 0</inkml:trace>
  <inkml:trace contextRef="#ctx0" brushRef="#br0" timeOffset="3">19236 9560 7922,'0'-23'110,"0"-1"0,-4 1 1,0 0-1,2 1 294,0 2 1,1 2 0,-1 4 0,-2-3-354,1-1 1,2 3-1,1-3 1,0 0 60,0 0 1,-4 2-1,-1-2 1,0 1 121,-1 3 1,-3 2-1,2 5 1,-4 3-103,0 2 1,-1 4 0,0 3-141,1 6 0,-1 2 0,1 8 0,0 2 92,3 3 1,-1 6-1,6-1 217,0 3-266,2 6 0,1 0 1,1 4-1,3-3-51,4 0 0,3 2 1,3-1-1,3-1 65,1-2 1,-2-3-1,2-2 1,-1-2-8,-3-1 1,-1-5 0,-3 1 0,-1-2-99,-1-2 0,-5-4 0,-1-1 0,-4-1-121,-6-3 1,-8-5 0,-3-2 0,-3-1-166,-1 1 1,-2-5 0,-1 2 0,-1-4 99,1-4 0,0-2 0,2-7 1,-1-3 55,3-3 0,8-3 0,1-1 293,4 0-33,7-1 0,-4 1 0,6 0 0,2 1 228,2 2 0,1 0 0,5 3 0,0 0-90,3 0 1,7-2-1,-1 2 1,4-1-96,5-3 0,-3 3 0,6 0 0,2 0-61,0 0 0,2 3 0,-1-4 0,-2 1-72,-1 0 1,-4 4 0,3 0 0,-2 4-25,-2 2 0,-6 1 1,-6-2-1,-4 3 83,-2 1 1,-4-1 155,4 3-181,-6 1 1,3-4 273,-5 2-82,0 3 1,0-6 37,0 3 0,0 2 27,0-6-343,0 5 0,0 0 98,0 6 1,0 4-1,0 4 1,2 1 8,1 0 1,0 5 0,5 2 0,1 3-118,1 1 1,2 0 0,-1-1 0,1-1-27,0-2 0,1-3 0,1 1 0,1-3 60,0-4 0,1-6 0,1 0 0,1-5-1,3-7 1,-3-2 0,1-12 0,2-5 0,1-6 1,0-4-1,-1-11 1,-3-2 36,-1-5 1,-3-3 0,-5-5-1,-6 28 1,0 0 1,0-3 1,-1 0-1,2 0 1,0 1-1,-2 0 1,0 0-1,0 2 1,-1-1-74,0 1 1,-1 0 0,-1-25 0,-3 5-1,-4 10 15,-2 12 0,-2 11 0,-1 7 867,-2 6-441,2-1 0,-4 9-296,5-3-1,6 4-278,2 4 188,3-3 1,1 9 0,0-1-1,0 6 178,0 4 1,0 4 0,0 3 0,0 4 89,0 3 0,1 1 1,3 9-1,4-1-102,2 0 1,2 3 0,1-3-1,1 2-145,1-1 1,6 6-1,-2-4 1,3-1-154,2-4 1,-1-9 0,0-3-1,0-5-157,1-4 1,-2-7 0,-3-8 0,-2-3 31,0-1 0,-5-5 0,4-3 0,-3-4 121,-2-3 0,1-3 0,-2-4 1,-1 2 210,-1 5 0,-5 2 1,1 1 1328,-3 1-613,-1 4-669,0 2 0,0 6-66,0 3 1,1-2-309,3 1 0,3-1 1,4-2-1,1 0-367,0 0 0,-2-2 0,-1-1 0,-1-5-911,1-2 0,-4-2 1554,-1 0 0,-3-5 0,-1-1 0</inkml:trace>
  <inkml:trace contextRef="#ctx0" brushRef="#br0" timeOffset="4">19597 8850 8074,'0'-22'0,"0"-3"-34,0-4 34,0 6 0,5 16 0,1 9 0</inkml:trace>
  <inkml:trace contextRef="#ctx0" brushRef="#br0" timeOffset="5">20469 8723 7963,'0'-17'0,"0"-1"0,0 0 0,0 2 179,0 3 0,0 1 0,0 1 265,0-1 1,0 4 690,0 1 342,0 4-1199,0-2 0,-4 15 1,0 6-1,0 7 96,-1 8 0,0 7 0,-4 15 1,1 7-132,4-26 0,-1 1 0,0 7 0,0 1 0,-1 3 0,1 1 51,1 5 0,1 2-410,0 7 1,0 2 0,1 2-1,1 1 1,-1-19 0,1 1 0,0 0-1,0 1 1,0 0 0,1 0 9,1 2 0,0-1 1,0-1-1,1-3 0,0-1 1,2 0-1,2 19 0,2-1 1,0-5-1,1-1-217,0-4 1,0-2-1,0-3 1,0-1-1,1-5 1,1-2 0,-2-2-1,0-2-508,8 26 0,-2-17 0,-5-11 0,-1-6-18,-1-6 1,-4-5 848,4-9 0,-11-3 0</inkml:trace>
  <inkml:trace contextRef="#ctx0" brushRef="#br0" timeOffset="6">8304 7571 8202,'-35'-45'0,"0"1"-65,0 1 0,0 6 1,2-1-1,0 6 69,2 5 1,6 8 0,-1 3 0,4 4-1,2 5 0,6-2 0,-1 5 0,2 1-93,1 2 1,4 1 116,1 0 1,4 1 59,-1 3 1,2 4-1,-1 7 1,-1 5 214,1 2 1,2 6 0,0 4 0,-2 7-34,-1 8 1,1 4-1,3 9 1,0 2-134,0 4 1,2-29-1,2 1 1,1 3 0,2 0 75,1 5 0,2 0-270,0 3 1,2 0 0,0 4 0,0-1-1,2 0 1,1 1 0,1-1 0,1 0 25,1 1 0,2-1 0,2 1 0,2 0 0,-1-3 0,-1 0 0,1-6 0,1-2-72,0-4 1,1-2 0,2-5 0,0-3 0,1-2 0,0-3-1,1-1 1,1-2 10,1-4 0,0-1 0,26 12 1,-5-12-1,-2 0 241,1-3 0,3 0 1,-5-2-1,-2-1 24,-3-1 1,-3-5 0,3 1-1,-3-3-90,-1-1 1,-2-1-1,-7-5 1,-3-5-90,1-7 0,-6-4 1,0-3-1,-6-2-52,-4-4 1,-1-4 0,-1-5-224,1-6 261,-6-1 0,-1-11 1,-5 1-1,-1-6-79,0 29 1,-2-1-1,-2-1 1,-1 0-1,-4-5 1,-1-1-1,-1 0 1,-2 0-13,-1 0 0,-1-1 1,-3-2-1,-1-1 0,-1 1 1,-2 0-1,-1-2 0,-1 1 63,-1-1 1,-2 1 0,1 2 0,-2 3-1,2 4 1,-1 1 0,1 3 0,1 0 106,0 4 0,0 0 1,-1 3-1,0 1 1,-23-17-1,2 9 50,4 8 1,4 8-1,5 10 1,1 3-211,3 2 0,8 14 1,7 7-1,4 10-381,0 4 0,2 10 0,2 2 0,4 3-314,3 5 0,7-1 796,6 2 0,1-1 0,6 1 0,0-2 0</inkml:trace>
  <inkml:trace contextRef="#ctx0" brushRef="#br0" timeOffset="7">9606 8560 7650,'17'-5'263,"3"-3"-137,7-3 0,8-1 0,10-4 1,8-2 159,9 0 1,-27 7 0,1 1 0,2 2 0,0 1 0,1-1 0,1 1-96,1 1 1,1 0-1,3 1 1,0 2-1,1-1 1,1 1 0,3 0-1,0 1-312,1 1 0,1 0 0,3 0 0,0 0 0,1 1 0,2 0 0,1 0 0,1 0 173,1 0 1,2 0 0,-18 0 0,2 0 0,0 0 0,1 0-1,0 0 1,1 0 0,0 0 0,1 0 0,1 0-133,1 0 0,1 1 0,-1-2 0,2 0 1,0 0-1,1-1 0,4 1 0,1 0 1,0 0-1,0-1 0,1 2 0,0-1 58,1 0 1,0 1 0,0 0 0,2-1 0,0 1-1,-1-1 1,-2 1 0,0-1 0,1 0 0,1 0-1,0-1 1,1 1-43,1 0 1,1 0-1,0 0 1,-16 0 0,0 0-1,0-1 1,1 1 0,-1 0-1,1 0 1,0-1 0,-1 1-1,16-1 1,0 1 0,-1-1 66,-1 0 1,0 1 0,0-1-1,1-1 1,0 0 0,1 0-1,-2 0 1,1 1 0,-1 0-1,1 0 1,-1-1 0,0 0 3,-2 1 0,0-1 0,0 1 1,-1-1-1,1 1 0,-2 0 1,-2-1-1,-2 0 0,1 0 66,1 0 0,0 0 0,-1 1-30,0 1 0,-1 1 0,0-1 1,1-2-1,0 0 0,-1 0 1,-2 1-1,-1 1 0,0 0 1,-2 0-1,0 0 0,-1 0 40,0 1 0,-1 0 0,0-1 0,0 0 1,0-1-1,0 1 0,-1 0 0,1-1 1,-1 1-1,0 0 0,0 0 0,-1-1-93,0 1 0,0-1 1,0 0-1,-1 1 1,0 1-1,-1-1 0,19-3 1,0 0-1,-1-1 1,1 1-25,-2-1 1,0-1 0,0 2-1,0 1 1,-4-1 0,0 0 0,-2 0-1,1-1 1,-2 0 1,1 0-1,-3-2 1,0 1-1,1-1 1,0-1-1,-2 1 1,0-1-86,-4 1 1,0 0 0,-1 0 0,-2 1-1,-4 0 1,-2 0 0,1 0 0,-1 1 104,0-1 0,0 0 1,-4 0-1,1 0 1,-2 1-1,0-1 1,24-6-299,-10 0 1,-4 5 0,-9 0-404,-5 2-83,-10 1 932,-3-1 0,-12 4-563,-5-3 1,-10 8 0,-9 3 0,-3 4 404,-2 0 1,1 5 22,0-1 0,5 1 0,1-4 0</inkml:trace>
  <inkml:trace contextRef="#ctx0" brushRef="#br0" timeOffset="8">18748 7722 8273,'0'-16'50,"0"-1"1,0 0 238,0 9 1,0 28 0,0 20-6,0 9 0,1 5 0,1 5 0,4 1-93,0-2 0,-2 3 0,2-7 0,0 2-97,-4-2 1,3-4 0,-1-8 0,-1-9 468,-2-8 1,-1-7-361,0-6 0,-4-7 0,-1-7 1,-1-7-31,-3-5 1,0-8 0,-1-1-1,3-7-624,-2-3 0,2-9 1,1-6-1,1-8 178,2-9 1,2 29-1,1-2 1,0-1 0,1-1-1,1-1 1,1-2 138,2-1 0,2-1 1,1-2-1,1 0 0,2 1 1,1 0-1,-1 4 0,1 2 449,0 2 0,-1 3 0,9-20 0,-2 15 154,-1 11 0,-2 23 0,-3 6 1,-1 9-424,1 6 0,5 5 0,2 5 0,3 4-22,1 1 0,1 1 0,-1 3 1,2 3-148,2 1 0,-3-1 0,3 3 0,-2 0-44,-2 2 1,0 4 0,-1 0 0,-2 1 182,-5-1 0,-2-3 0,-2-2 0,-4-1 13,-3-2 0,-4-3 0,-4-4 0,-5-6-104,-5-4 0,-4 1 0,-7-4 1,-2 0-282,-4-2 0,2-5 356,-2-3 0,-6 2 0,-4-3 0</inkml:trace>
  <inkml:trace contextRef="#ctx0" brushRef="#br0" timeOffset="9">18829 8188 8273,'-22'-2'-125,"1"-2"39,2-3 0,6-4 1,0 0 2544,4-1-2221,7 0 0,3 2 0,10 1 0,9 1-168,6-1 1,3-2-1,8-4 1,3-1 36,6-3 1,1 0-1,4-4 1,0 1-130,-1 2 1,6-1 0,-1 1-1,3-2-449,1-1 1,-5 5 0,-11 2-1,-5 3-634,-2 2 1,-2-1 1104,-3 0 0,-2-4 0,-6-2 0</inkml:trace>
  <inkml:trace contextRef="#ctx0" brushRef="#br0" timeOffset="10">19876 7653 7996,'13'-9'0,"1"-4"0,1-3 322,0-1 0,-2 3 0,-2 5 0,2 3-259,3 0 0,2-1 0,4 1 1,-2 1-240,0 0 0,-1-5 0,3-1 0,-3-3 165,-3 0 0,-4-3 1,-5 0 269,-3-1-148,-3-1 0,-2 0 1,-3 0-1,-5 1 28,-5 0 0,0 4 0,-6-1 0,0 3-18,-2 4 0,-1-1 0,-1 5 0,1 2-76,0 0 0,0 2 0,1 2 1,1 2-28,1 3 0,2 4 0,-1 2 0,4 2 56,2 4 0,6 3 1,3 3-1,3 2 1,1 4 0,1 3 0,3 1 0,4 0-47,2-1 0,7 5 0,2 0 0,3 0-10,2 1 1,0-8 0,2 3 0,1-1 49,-1-1 0,-3 1 0,-3-3-216,-5-4 110,-2-3 1,-6-2 0,-4-1 0,-1-3-67,-2-1 1,-9-5 0,-4-6 0,-4-1 5,-4-2 0,-5 2 1,-1-1-1,0-2-48,-1 0 0,3-7 0,-3-3 0,1-2-9,-1-2 0,5-1 0,5-3 0,1-3 51,3-3 0,6-1 1,4-2-1,3-1 35,1-1 0,1 0 0,5 3 0,4-2 8,4-1 1,7-1-1,0 7 140,4 1-48,0-2 0,7 5 0,-3-3 1,-1 2 56,1 1 0,-1 1 0,-1 3 0,3-1 7,0-1 0,-2-1 0,-5 6 0,-1 1 140,-2 1 0,-4 2 0,-4-2-15,0 4 0,-5 3 1,0 2-43,-2 3 1,0 4 0,-2 6 0,1 3 103,-2 1 1,3 1 0,1 4 0,-1 2-221,0 2 1,3-2-1,-3 2 1,1-3-94,3-1 0,-2-4 0,1-4-90,1-2 175,-4-1 0,5-2 1,-2-2-38,2-4 1,3-4 0,1-6 0,2-4-50,-2-4 0,4-11 1,0 1-1,2-5-250,-1-3 0,-1-2 0,3 0 1,-3-1 123,-1 0 1,-3 0 0,-5 1 0,-3 3 1116,0 4-825,-3 8 1,-3 8 0,0 13-160,0 8 0,0 6 0,0 4 0,2 0 131,2 0 1,1-2-1,4 0 1,-1-1-236,1-3 1,5 3-1,1-2 1,1-4-210,1-2 1,-3-6 0,5 1 0,2-3 700,1-1 0,1-5 0,0-4 0,1-5-145,-1-6 1,0-7 0,0-4-1,-1-4-411,-2-4 1,0-3 0,-4-9 0,-2-3-42,-1-3 0,-6-5 1,-2 1-1,-1 3 287,-1 3 1,0 7 0,-7 3 0,-4 10 375,-2 10 1,2 7 0,1 8-215,-2 2-196,3 3 1,0 5 0,3 1-194,-1 3 0,1-1 0,3 4 0,-2 4 217,-2 3 0,3 0 0,-3 7 0,3 3 37,1 6 1,0 4 0,0 1 0,0 1 115,0 2 1,5 3 0,3 1-1,2-2-147,2 0 1,1-4 0,2 5 0,5-3-80,2 1 0,1-5 1,0-7-1,2-4-27,2-4 0,1-3 0,3-8 1,-4-4-31,-2-3 1,2-1 0,0-1 0,-2-3-193,-5-4 1,-3-6-1,-6-2-908,-4 2 799,4-4 0,-10 0 0,3-5 0,-5-1 388,-7 1 0,-5-11 0,-10-2 0</inkml:trace>
  <inkml:trace contextRef="#ctx0" brushRef="#br0" timeOffset="11">20632 6873 8401,'-20'-28'0,"4"-2"0,1 2 218,5 5 1,6 11 0,1 13-716,6 10 27,4 5 470,9 13 0,8 0 0,5 6 0</inkml:trace>
  <inkml:trace contextRef="#ctx0" brushRef="#br0" timeOffset="12">21306 7618 8193,'-10'-17'0,"1"-3"446,1-1 1,2-1-1,-2 2 1,4 5-109,3 2 0,1-3 0,0 1 0,2-1-388,6-1 1,1 3-1,9-5 1,0-2 102,0-1 1,2-1-1,3 0 589,0-1-417,-5 1 1,-1 0-1,-5 0 1,-1-1 64,1 1 1,-2 0-1,-2 1 1,-4 1-120,-3 2 1,-1-1-1,0-3 1,-1 1 11,-3 3 1,-2-3 0,-6 4 0,0-2 22,1 1 1,-1 6 0,1 1 0,-1 6-173,0 1 0,5 4 0,-1-1 0,-1 9-172,-2 8 1,4 7-1,0 5 1,2 4 176,2 3 0,2 5 0,2 1-95,3 1 64,3-3 0,6 3 1,1-4-217,1 2 179,6 0 0,1-8 0,6-1 0,3-2-201,6-2 0,-1-7 0,6-3 1,1-5-720,-2-3 1,5-3 0,-5-5 0,2 0 948,-1 0 0,-4-5 0,2-1 0</inkml:trace>
  <inkml:trace contextRef="#ctx0" brushRef="#br0" timeOffset="13">11339 6176 8218,'-10'-24'0,"1"2"97,1 3 0,2 2 1,-3 6 135,1-1-208,5 0-302,-2 6 145,5 6 0,1 5 104,3 3 92,3 2 0,4-7 1,2 3-1,3 1 70,3-1 0,4-3 0,5 2 0,3-1 116,2 0 0,7-1 0,6-3 1,5 0-94,7 0 0,-24 0 0,0-1 0,0 0 0,1 0 0,4-1 1,0 0-44,2 0 1,2 1 0,2-1 0,2-1 0,1 1 0,1 0 0,-1 1 0,0-1-171,1 2 0,1-1 1,-1 1-1,1 0 0,3 0 1,1 0-1,1 0 1,0 0 55,1 0 1,1 0-1,1 0 1,0-1 0,-2 0-1,-1-1-1469,2 0 0,1 0 1498,1 0 0,1 1 0,4 0 1,0 0-1,-1 0 0,1 0 0,-1-1 1,0 0-5,1 1 0,0-1 0,-1 0 0,1-1 0,-19 1 0,1 1 0,0-1 0,0 0 0,0 0 0,0-1-75,0 0 1,0 0 0,0 0 0,0 1 0,1 0 0,-1 0 0,-2 0 0,-1 0 0,1-1-1,1 1 1,1 0 0,-1 0 64,1 0 0,0 0 0,0-1 0,0 1 0,1 0 0,-1 0 1,-1-1-1,0 0 0,0 0 0,0 1 0,-1-1 0,0 2-19,1-1 1,-1 0 0,0 0 0,21-2 0,0-1 0,-21 3 0,1 0 0,0 0 0,0-1 0,-1 1 0,0-1-59,0 1 0,0-1 0,0 0 0,22-1 0,-2-1 0,-3-1 1,-1-2-1,1 0 0,0 1 81,1-1 0,-1 1 0,1 0 0,0 0 0,-3 0 0,0 0 0,-2-1 0,0 0 63,-2 1 0,1 0 0,-2 1 0,0-1 0,-1 1 0,-1 1 0,0-1 1,-1 0-30,0 0 0,-1 0 1,-1 1-1,-1-1 1,-3 0-1,-1 1 0,-1 1 1,-1-1-42,0 1 1,-1 1 0,1-1-1,0 1 1,-1-1 0,0-1-99,-3 1 1,0 0 37,-2 1 1,0-1 0,27-4 0,-3 1 0,-6 1 489,-2-1 0,-3 4 1,-5-5-1,-4 0-623,-4 2 1,0-3 0,-10 5 0,-3 0 209,-2-1 0,-7 3 0,2-3-630,-3 0 0,-3 2-30,-2-4 10,2 4 0,-9-3 1,2 3 767,-6-1 1,-3-5 0,-6 3-1</inkml:trace>
  <inkml:trace contextRef="#ctx0" brushRef="#br0" timeOffset="14">18387 5513 8218,'7'-12'-60,"-4"0"1,-1 1-1,-2-1 1,1 0 263,3 1 1,-3 3 0,4 2-160,1 0 1,-4 3-1,6 3 1,1 0-91,1 0 0,2 0 0,0 1 154,-1 3-48,1-3 1,-1 8-1,1-4 376,0 2-349,4-5 1,-3 9 0,3-5 0,-3 2 77,-2 0 1,4-1 0,-2 5 0,-3 0 4,0-1 1,1 5-1,0 1 1,0-1 31,-4 1 1,2 4 0,-5-2 0,-1 3 13,-2 1 0,-3 5 1,-6 0-1,-8 2-233,-4 2 1,-13 2 0,-4 1-1,-6-1-456,-5 1 0,-5 2 0,2 0 0,-1 2-1153,0-2 1289,24-16 1,1 0 0,-21 15-1,-4 4 1</inkml:trace>
  <inkml:trace contextRef="#ctx0" brushRef="#br0" timeOffset="15">11665 14654 7817,'-12'-4'0,"1"-1"-460,-1-2 0,0 1 1,1-3 442,-1 1 1,1 2 0,-1-2 0,2 3-9,2 0 0,-3 3 1,4-3 9,-4 0 1,0 2-1,-1-3 16,0 1 1,1-3 0,-1 3 96,1-2 1,3 5 0,0-3 263,-1-1 0,3 5 0,-1-4 769,2 0-453,1 3-738,4-3 1,1 5-64,3 0 1,3 0 0,4 0 112,1 0 0,1 0 1,1 0-1,3 0 37,1 0 0,-3 0 0,6 0 0,2 0-1,3 0 1,7 0 0,-2 0 0,2 0-1,2 0 0,5 4 0,4 0 0,4 0-8,2 1 0,1-4 1,-4 5-1,4-3 80,3 1 1,8 0-1,3-4 1,-1-1-55,-2-3 0,2 3 0,0-4 0,-31 3 0,0 0 13,1 0 0,-1 0 0,1-2 0,0 0 1,26-1-1445,2-2 1437,0 5 0,0-5 0,-1 5 1,-3-2 22,-2 1 0,-2 2 0,4 0 0,-1-2-34,-3-1 1,-2 0 0,-7 3 0,-1-1-34,-1-2 0,-2-2 1,2 4-1,-6-2-3,-4 1 1,2 1 0,-2-1 0,3-2-32,-2-1 1,0 2 0,-6-3 0,0 2-20,1 3 0,2-4 1,-4 1-1,-2 0 2,-5 0 0,1 1 1,-4 4-1,0 0 506,-1 0 1,-4-4 0,-4 0-521,1 2 67,-4 0 216,0 2-872,-5 0-708,-5 0 539,4 0 0,-10 0 817,4 0 0,1-5 0,1-1 0</inkml:trace>
  <inkml:trace contextRef="#ctx0" brushRef="#br0" timeOffset="16">14026 14224 7996,'-4'-22'0,"0"2"0,1 5 0,2 2 0,1 6 0,1 3 146,3 8 1,-1-2 0,5 1 225,1-1 1,1 2 0,2 0 0,-1-2-258,1-1 0,1-1 0,1 2 0,2 0-47,-2 2 0,3 1 0,-1-1 1,1 3-56,0-1 0,4 4 0,-3-2 0,0 3-13,-3 0 1,2 1 0,-1-1-1,-2 2 114,-1 3 0,-2-3 0,0 4 1,-3-2 23,-5 1 0,3 3 1,-3-2 305,0 1-291,-2-4 1,-5 4-1,-1-4 116,-1 2-219,-7-1 0,0 1 0,-4-1 1,2 0-68,-1-2 1,-4-2 0,0 1 0,-2-1-303,-1 1 1,1-4 0,1 0 0,3-1-157,1 0 0,2 2 0,3-4-374,1 1 1,-1-3 848,0 1 0,6 2 0,1 1 0</inkml:trace>
  <inkml:trace contextRef="#ctx0" brushRef="#br0" timeOffset="17">1256 6338 8048,'-13'-4'0,"-1"-1"-537,-2-1 1,1 3-1,3-1 427,1 3 1,3 6 0,0 4 0,-1 4 151,-1 3 1,2 3 0,0-2 1,-1 1 39,-1-4 1,2 7 0,0-6 0,-1 0 227,-1-2 0,2-3 1,2-1 960,1-1-453,1-6-653,4 3 1,0-6 0,0-3 0,1-2-2,3-1 0,-2-4 0,5 0 0,-1-4-48,1-3 0,-1-2 0,3-3 1,-1 0-30,1 0 0,1-5 0,2 0-25,0-2-49,-1-1 1,1-5-1,0-1 1,-1-3 59,1-2 0,-4 2 0,-1-5 0,1-2-63,-1 4 1,2-4 0,-5 4 0,-2-3-57,-1-5 0,3 4 0,0-2 0,-1 3-18,-2 4 0,-1-2 0,0-4 1,0 1 375,0 6 1,0 0 0,0 2-1,1 1-251,3 2 0,-1 3 0,5 2 1,-1 2-107,0 1 0,3 3 0,-2-2 0,2 3-101,2 0 1,-1 2 0,1 2 0,0 0 53,-1 0 0,-3 3 0,0 1 0,0 3-187,-2 2 0,3-1 1,-4 2-1,0 1-185,1 1 1,-1 5-323,-1-1 0,-2 3 97,6 1 1,-4 0 687,4 0 0,-1 5 0,5 2 0</inkml:trace>
  <inkml:trace contextRef="#ctx0" brushRef="#br0" timeOffset="18">1361 4722 8196,'-12'-12'0,"2"1"452,2-1-455,-2 0 1,8 7-1,-2 5-162,3 7 1,1 7 0,0 3 0,0 1 258,0 2 0,0 6 0,0 1 0,0-1 76,0-1 0,0 3 1,0 3-1,0 3 49,0 1 0,0-4 1,0 1-1,0 3-67,0 2 0,0 1 0,1-7 1,2-4-48,1-2 0,1-6 0,-2-1-67,1-1 0,1-7 33,-1-6 1,-2-8 0,5-5-1,-1-5 9,1-6 1,0-3-1,5-4 1,0-4-97,-1-3 0,1 0 0,1-1-58,2 0 118,-2-5 0,5 5 1,-3 0-1,0 7 75,-1 3 0,3 6 0,-1 2 0,-2 4-116,-1 6 1,2 5 0,1 3 0,-1 3-45,2 4 0,-3 3 0,4 5 1,-1 3-356,-3 3 0,3 3 0,-1 1 0,-2 2-714,-1 2 1110,-2 1 0,1 9 0,0 1 0</inkml:trace>
  <inkml:trace contextRef="#ctx0" brushRef="#br0" timeOffset="19">10072 5606 7747,'-16'-12'0,"1"2"0,-1 1 0,1 2-276,-1 2 1,1-3 0,3 4 357,0 2 0,1 1 1,-1 1 24,0 0 0,5 0 0,-1 0-49,-1 0 0,-1 1 10,-2 3 0,2-2-86,2 6 39,-3 0 0,6 3 1,-4 2 221,2 3-149,-1 2 0,-3 5 0,2 2 1,2 2-9,-2 4 0,-2 4 0,1 4 0,1 3-20,1 3 0,6 6 0,-4 2 0,2 2-14,1 5 1,-1-3 0,4-3 0,1 2-11,3 0 1,1 6 0,4 0-1,-1 0-1,1 2 1,5-5 0,2 5 0,-1-4 4,2-2 0,-3-3 1,4-11-1,0-2 30,0 2 0,2 1 0,2 1 0,-2-2-95,0-2 0,-1 1 0,6 3 1,1 1-89,1-1 1,5 1 0,-1-1 0,3 0 279,1-4 0,3 1 1,1-8-1,0-7-146,1-6 0,-3-5 0,5-5 0,-2-2 29,-3-2 0,-1-3 0,-1-5 0,0 0 17,0 0 1,4-1 0,-2-3 0,-2-4-38,-2-2 1,-4-2 0,4 0-1,-4 1-44,0-1 1,-2-3-1,-4-2 1,0-1-23,1-3 1,-2-1-1,-3-1 23,-3 0 15,2-1 0,-5 1 0,2 0 0,-3 0 102,-5-1 1,2 1 0,-5 0 0,0 0-53,1-1 0,-3 1 1,2 0-1,-3-2 0,-1-2 0,0-3 0,0-5 1,0 1 61,0-1 1,-1 0-1,-2 0 1,-1 0-25,1 0 0,-2-4 0,0 1 0,0 0-52,0 2 1,-3 0-1,3-2 1,0 0-47,0 0 1,-4-2 0,1 1 0,-3 0-20,0-1 0,-1-1 1,1-5-105,-1-1 139,0 6 0,1-5 0,-1 2 1,-1-2 44,-2-1 0,0 4 1,-3 9-1,0 2 9,0 1 0,-1 1 0,-5 0 1,1 6-24,0 3 1,-2 2-1,0-5 1,-4 1-59,-1 0 0,-1-1 0,-4 1 0,1 1 1,-1 3 1,0-3 0,-1 4 0,-2-2 12,-1 1 1,-1 5-1,2-2 1,-4 3 62,1 2 0,1 3 1,4 2-27,-3 0-41,3 3 0,-4 3 0,5 0 0,1 1-149,3 3 1,-1 2-1,3 6 1,1-1-246,0 1 0,0 4 0,5 0 0,1 1-111,3 0 0,-2 4 0,6-2 0,0 3-256,2 1 1,7-3 763,2-1 0,-2 6 0,-1 4 0</inkml:trace>
  <inkml:trace contextRef="#ctx0" brushRef="#br1" timeOffset="20">11932 5687 8604,'-1'-10'-2,"-3"2"0,3-2 0,-4 3 1</inkml:trace>
  <inkml:trace contextRef="#ctx0" brushRef="#br0" timeOffset="21">21574 4850 8087,'-5'-24'15,"-3"1"0,3 0 1,-1 1-1,3 3 154,-1 3 1,0-1-1,4 0 1,-1 1-52,-3-1 0,1 1 1,-5 5-1,-1-1 173,-1 0 0,-3 5 1,-1 0-1,-3 2 128,-1 3 0,0 0 0,-4 4 0,0 3-235,-3 6 1,-1 6 0,3 8 0,0 1-14,0 1 1,1 5-1,2-1 1,5 1 4,2-1 0,6 2 0,4-5-221,1 2 27,2-4 0,7 2 0,6-5 0,9-1-24,7-2 0,9-2 1,2-4-1,0 1-30,0 0 0,3-1 1,-5 0-1,0 3 85,-2 1 0,-6-3 0,-3 6 0,-4 2 43,-3 3 0,-9 3 0,-7-3 0,-3 2 19,-1 2 1,-10 1-1,-5 2 1,-6 0-30,-2-2 0,-5-6 1,0 3-1,-2-5-66,-2-4 1,4-3 0,0-7-1,4-3-70,1-1 0,1-1 0,1-5 0,3-3-76,1-4 0,5-3 0,6-5-133,1-3 169,1-3 0,5-3 1,4-2-1,7-4-272,6-2 1,5-2 0,3 0-448,1 0 578,6 0 1,-4 0 0,6 0 0,0 0-95,0 0 0,0 4 0,0 3 0,-2 2 195,-2 4 0,2 3 0,-6-1 1,-3 6-109,-3 5 0,-4 0 1,-5 5 739,-1 2 0,-4 2 0,-2 4 383,0 3 0,-4 4 0,3 0 0,-1 1-164,1 0 1,-3 3 0,4 2 0,-1 0-227,0-1 1,1 5 0,-2-3 222,0 0-494,1 4 1,-4-9 0,2 3-1,0-2 57,2 1 0,0-6-159,-4 3-327,0-8 1,0-5-1,0-11 1,0-6-66,0-4 1,0-6-1,0-5 1,0-3 62,0-3 0,4 1 1,0 3-1,0 1 358,1 3 0,-3 4 0,5 8 1,-2 3 196,-2 3 0,3 7 179,2 2-305,2 8 1,0 3 0,1 9 377,0 3-415,-2 3 0,10 5 0,-5 1 0,3-3-27,1 0 1,-4-2 0,3 0 0,-2 1-106,1-1 1,-5-5 0,-4-2 0,-2-4-195,-2 0 1,2-4 233,-1 0 0,-2-7 0,-4-1 13,-2-7 1,-5-3-1,1-3 1,-1-2-185,1-5 1,-2-2-1,2-1 1,-1 0 110,1 0 0,-2-1 1,3 0 278,1-3-254,1 7 1,5-7 0,0 9-1,0-1 23,0-1 0,1 1 1,3-3-1,5 1-8,5 2 0,0 5 0,6-3 1,1 1-33,0 1 0,3 3 0,-1 6 0,0 1-93,1 2 0,-3-2 1,-1 1-1,-3 3 56,-1 3 1,-3 5 0,3 4 0,-3 1 50,-2 0 1,1 4-1,-2 2 1,-1 2-42,-1-1 1,-1 1 0,2 3 0,-3 0-167,-1 0 0,3 1 0,-3-1-866,2 0 698,-5-5 1,7 3 0,-3-4 0,0 0-1053,3-1 0,1-1 0,2-8 215,0-3 1,-1-3 1196,1-1 0,0 0 0,-1 0 0</inkml:trace>
  <inkml:trace contextRef="#ctx0" brushRef="#br0" timeOffset="22">22737 4733 8099,'0'-11'56,"0"-1"0,0-3 1,0-1-1,0 2 216,0 1 1,0 5 0,0 1 0,0-3 133,0 0 1,-4 2 0,-1 1-9,-2-2 0,-1 3 1,-3 3-139,-1 1 1,4 2 0,1 0-1,-4 2 116,-3 1 0,1 4 0,-4 6 1,2 2 123,-1 5 0,-3 3 0,2 3 0,0 2-136,1 2 1,1 1 0,6 4-49,2 0-159,4-6 1,-2 1 0,5-4-120,0 1-31,5 0 0,1-9 0,7-2 1,3-4-188,3-5 0,-1-2 0,2-5 0,0-1-136,2-3 0,2-7 0,-1-9 0,0-2-122,0-1 0,-1-5 1,-2-2-1,-5-1 156,-2 0 0,-2 6 0,-4 1 0,-3 3 600,-2 0 1,-2 8 0,-2 3 382,-2 4 1,-2 3 0,-6 7-370,1 4 0,3 2 1,1 2-1,2 1 124,3 2 1,0-2 0,2 3 0,0-4 30,0 0 1,2 4 0,2-1-244,3-1 0,4-6 0,0-3 0,1-1-945,0 0 1,0-4 0,3-6 0,1-5 65,3-6 0,-4-3 1,3-5-1,-1-2 61,-3-4 0,-5-8 0,-2-5 1,-1-5 96,1-5 1,-5-3-1,2-1 1,-3 1 403,-1 3 0,-1 1 1,-3 9-1,-4 8 471,-2 5 0,-2 9 0,1 5 869,-1 0-856,1 4 1,3 0 595,0 6-226,0 4-683,2-7 0,1 15 0,6 1-85,3 7 1,-2 8-1,6 0 1,1 4 164,2 6 0,4 4 1,1 3-1,-1 0-123,2 0 1,-3-2 0,4-1-1,0 0-56,0 0 1,2-4 0,3-3 0,-1-3-17,-3-7 0,3-4 0,-4-4 0,0-3-160,-2-7 1,-3-7-1,0-9 1,1-8 46,2-5 0,-2-6 0,-5-3-340,-1 0 199,-6-6 1,5-3-1,-5-7 1,2-3-132,-1-1 0,-2-6 0,-1-1 1,0 30-1,0 1 178,0-1 1,0 0 0,-4-23 0,-1 10-1,-2 15 783,-2 12 0,-1 12 0,0 6-96,2 6 0,-2 5 0,3 7 0,-1 5 98,1 2 1,4 6 0,-1 3-1,3 4-223,1 4 1,0-2 0,1 5 0,3-1-199,4 0 1,2-3 0,3 1-632,3-3 349,2 4 0,6-9 0,3 0-1180,4-5 797,3-8 0,1-3 0,-2-7 0,0-4-450,-2-3 1,-5-6-1,1-4 1,-3-7 31,0-7 0,-2-1 0,-3-7 943,-4-2 0,-2-11 0,-1-3 0</inkml:trace>
  <inkml:trace contextRef="#ctx0" brushRef="#br0" timeOffset="23">23504 3396 8492,'-1'-25'0,"-2"0"0,0-3 623,0 3 1,8 5-1,7 6 1,6 5-474,4 5 0,5-1 1,1 1-1,2 1 514,2 2 1,2 2 0,1 5 0,0 5-85,0 7 1,0 6 0,-1 4 0,0 7-358,-3 6 0,-2 7 0,-8 6 1,-10-23-1,-2 2-205,-1 2 1,-1 1 0,-2 1-1,-2 2 1,-1 3 0,-1 0 0,-2 2-1,-2 1-319,-2 3 0,-2 1 0,-1 5 0,-3 1 0,-3 2 1,-2 1-552,0 1 1,-3 0 670,-4 1 1,-2 1-1,11-20 1,0 1 0,-2 0-1,-1 1 1,-1-1-1,-1 1 1,1 0 0,-1 0-1,1 0-407,-1 1 1,0-1 0,0-1-1,-10 17 1,0-1 0,-1-3-1,0-2-1666,0-2 1,-2-2 1872,0-4 1,0-1 380,-3 0 0,0-2 0,1-3 0,-1-1 0,-1-1 0,-1-1 0,-3 0 0</inkml:trace>
  <inkml:trace contextRef="#ctx0" brushRef="#br0" timeOffset="24">20713 4431 7991,'-54'25'0,"1"0"440,1 3 1,0 9 0,5 3-1,23-17 1,1 2-146,2 1 0,1 2 0,1 1 0,2 0 0,0 2 0,3 0-813,-1 2 0,2 0 675,3 4 0,1 0 1,2-2-1,2 1 1,3 1-1,2 1 0,1-1 1,2 1 138,1 1 1,3-1 0,4 3-1,2-1 1,3 0 0,3 1 0,1-1-1,2 0-103,2-1 1,1 0-1,4-2 1,2-1-1,3-2 1,1-2-1,4 0 1,1-2-147,4 1 0,0-2 0,-2-5 0,1-2 0,4-1 0,1-3 0,-1-3 0,0-2-91,1-2 0,0-1 0,1-1 0,1-1 1,-1-2-1,0-2 0,2 0 0,-1 0-108,0-1 0,-2-2 0,0-2 0,0-2 0,-1-1 0,-1-1 0,1-2 0,-1 0-71,1-2 0,-1-2 1,-4 1-1,-1-2 1,-2 1-1,-1-1 0,-2 0 1,0 0-248,-3-2 1,-1 0-1,0 2 1,0-1-1,25-18 1,-3-1 469,-4 3 0,2-6 0,-4 3 0,-7-2 0,-6 2 0</inkml:trace>
  <inkml:trace contextRef="#ctx0" brushRef="#br0" timeOffset="25">11235 7734 7904,'-8'-4'0,"1"-1"-388,2-2 1,0 5-1,2-3 859,0 0-466,-1 3 316,4-3 1,-4 6 0,-1 2 64,-2 1 0,-1 5 0,-3-1 0,-1 2-174,1 2 0,-2-1 1,-2 2-1,-1 1-80,-2 2 0,-2 5 1,-2-3-1,2 1-79,0 0 1,1 5 0,-5 3-1,1 0 23,0 1 0,0-3 0,-2 3 0,-1-1 20,-1 1 1,-1 3 0,1-4 0,-3-1-26,0-2 0,-7 3 1,2 0-1,-1 1-46,-1 0 1,-1-3 0,-1 2-1,0-3-46,-1 0 1,0-1-1,-3 0 1,3-1 85,0-3 1,3 3 0,-6-2 0,1 0 34,0 0 0,2 0 0,5-4 0,0-1-32,0 2 0,2-4 0,2 3 0,4-3-62,2-2 0,2 1 0,0 0 0,1-1-20,2 1 0,0-4 1,3-1-1,0 1-86,0-1 0,-1-1 0,5-3 1,3 0-658,-1 0 1,5-2-975,-2-1-338,6 0 2069,-3 0 0,10-5 0,1-1 0</inkml:trace>
  <inkml:trace contextRef="#ctx0" brushRef="#br0" timeOffset="26">9723 8409 8208,'0'-12'0,"0"0"-55,0 1 0,-2-1 0,-1 2-98,-5 2 1,1 3 0,0 6 227,-2 3 1,-2-2 0,0 6-1,-1 1 67,0 2 1,5-4-1,-1 2 1,-1 3-92,-2 2 1,4 3-1,0-1 1,1 3-254,-1 3 0,3 5 1,-2 1-1,-1 2 926,1 3 0,2 0 0,-2 2 1,-1 1-580,1 3 1,-1-2 0,-2 6 0,1 1-67,-1 1 0,-1 0 0,0-2 1,1-4-33,1-3 0,5-2 0,-2-3-162,0-4-20,4-8 207,-4-7 1,5-8 0,1-7 0,1-2 207,2-2 1,7-2 0,-1-5 0,6-3-245,2-1 0,2-1 0,6-4 0,3-1-111,0 1 0,2-4 1,4 0-1,0 1-301,0 1 1,-4 7 0,0 3-1,0 2-749,-1 1 1125,-2 6 0,1 6 0,0 6 0</inkml:trace>
  <inkml:trace contextRef="#ctx0" brushRef="#br0" timeOffset="27">8199 7164 8166,'-22'-5'0,"3"-3"0,2-2-436,0-2 0,4 1 1,-3-1-1,0 0 624,0 1 0,1-1 1,5 0-1,1 2-54,1 2 0,0-5 0,-4 4 0,1 0 36,-1-1 0,1 4 1,-1-1-1,-1 2 31,-2 2 1,0-2 0,-3 3 0,0 2-150,0 2 1,-5 12 0,-4 2-1,-1 5-32,0 2 1,2 5 0,-5 5 0,-1 3 21,-2 2 0,1 5 0,2-4 1,4 0 34,2 1 1,-1-4 0,3 3 0,5-2 139,4 2 1,6-2 0,1 5 0,2-1 16,3 0 0,0 2 1,2 4-1,0 0-90,0 4 0,2 6 0,2 6 0,3 0-95,4 1 0,-4-31 1,1 1-1,1-1 1,0 0-1,1 0 1,1 1-53,0-1 1,2 0-1,18 25 1,0-8-1,3-3-28,1-4 0,4 0 0,-1-4 0,1-3 196,1-3 0,-2 0 0,4 0 0,2 3-55,2 3 0,0 1 0,1-2 0,-1 5-90,1 2 0,-21-20 1,2-1-1,-1 0 1,0 0-1,0-1 1,-1-1-41,1 1 1,-1 0-1,23 15 1,6-1 0,0-8-156,2-4 0,-3-8 0,-1-11 0,-1-1 155,-3-2 1,1-7-1,-3-4 1,-6-2 168,-3-2 1,1-1-1,-1-1 1,0-1-26,-2 0 1,-1-1 0,0-1 0,0 0 2,0 0 1,-1-2-1,0 2 1,-2-1 11,-1-3 0,-5-1 0,1-2 0,-2-2-110,-2-1 0,0-4 1,-1 2-1,-1 0-147,-2-4 1,-1 0-1,2-2 1,-5 1 76,-2 3 1,-1-1-1,0 3 1,-2 1 87,-2 0 1,-2 0 0,-3 5-1,1-1-62,-2-3 1,-1-2-1,-2-3 1,-1 1-8,-2-2 1,-5 0 0,0-3-1,-4-3 26,-3-4 1,-1 2 0,2 0 0,-5-1 74,-1 1 0,-3-2 1,1-2-1,0 1 15,-1 1 0,0 5 0,-3-5 1,-3-1-11,0-1 0,-3 4 0,0 0-179,-4 1 137,1 4 1,-8-8 0,4 6-99,-2 0 24,5 7 1,-8-1 0,2 5 0,-2 2-1,-2 4 0,5 5 1,-1 4-1,-1 0-184,-1 1 0,-5 0 0,-2 2 0,0 3-224,0 1 0,1-1 1,2 4-1,-2-3-222,2-2 1,1 3-1,3-3 1,1-2 661,2-2 0,-1-6 0,-4-1 0</inkml:trace>
  <inkml:trace contextRef="#ctx0" brushRef="#br0" timeOffset="28">3594 11409 7818,'-12'-43'0,"0"3"0,1 3 0,-2 5-244,-3 2 0,3 8 0,-2 8 0,2 3 458,1 4 1,-1 3 0,-1-3 0,-3 2-64,-1 2 0,3 2 0,-5 1 1,-2 0 22,-3 0 0,0 1 0,-2 3 0,4 5 180,3 6 0,-2 4 0,3 8 234,-3 4-460,4 3 0,1 7 0,7 7 1,1 9-82,1 7 0,6-29 1,1 0-1,-1 2 0,1 0 1,0 2-1,0 1-41,1 1 1,0 2 0,4 3 0,1 2-1,1 3 1,1 1 0,2 1 0,0 0-97,3-1 1,1 0-1,0-3 1,2 0-1,2-3 1,1-2-1,0 1 1,-1 0 75,0 0 1,1 0 0,-1-6 0,1 0 0,-1-3 0,1 0 0,-1-3 0,2 0 28,0-3 1,1 1-1,-2-1 1,1 0-1,2 0 1,-1 0-1,1-1 1,0-1 18,20 21 0,-2-3 1,2-6-1,1 0 4,-1 0 1,-4-1 0,2-5 0,-3-3 60,-1-4 1,4-4-1,0-5 1,-2-6 26,0-7 0,-3-4 0,1-3-471,0-6 329,0-5 1,-5-10 0,-2-2 0,-1-2 134,0-4 1,1-4-1,-5-4 1,0-2-33,0 0 1,1-6 0,-1 2 0,0-5-64,0-3 0,-1 0 0,-1-3 0,-3 2-43,-1-2 0,2-6 1,-11 30-1,0 0 1,-1-1-1,0 1-73,6-30 1,-5-1 0,-2 1 0,-1 0 58,-2-2 0,-2 9 1,-2-2-536,-3 4 560,-2-3 0,-10 7 1,-1-4-1,-1 0-9,-2 0 1,-6 4 0,-3-1 0,0 2-50,-4 1 0,0 6 0,-2 2 1,0 2-73,0-2 0,-5 7 1,-1-2-1,-2 4-226,0 5 1,5 1-1,-5 5 1,-2 3-246,-4 4 0,1 5 0,-3 4 0,4 6 609,0 5 0,-3 7 0,-1 5 0,2 4 0,1 7 0,2 5 0</inkml:trace>
  <inkml:trace contextRef="#ctx0" brushRef="#br1" timeOffset="29">5687 9071 9515,'-24'-16'-142,"-4"-4"1,4 3 0,-3 2 0,2 3 120,2 5 0,1 1 0,1 6 1,3 2 68,1 2 0,2 1 1,3 5-1,1 0-48,-1 3 1,0 5-1,1-1 1,-1 1 42,0 3 0,5 2 0,-1 3 0,0 4 155,2 3 0,-3 1 0,5 10 1,1 4 30,2 5 1,1 9-1,0-28 1,0 0-42,0 4 1,0 0-199,2-2 0,1 1 0,0 7 1,2 1-1,2-4 0,1 1 0,2 1 1,0 0 100,0 2 1,2 1 0,0 1 0,0 1-1,1 0 1,1 0-1285,2-2 1,-1 0 1213,2 0 1,0 1 0,2-3 0,1 0 0,0 2-1,1 1 1,0-1 0,1-1-17,-1 0 1,2 0 0,1-2 0,1 0 0,-3-2 0,1 0 0,1-1 0,1 1-33,-1 0 0,1-1 1,1 1-1,1-1 1,0-2-1,1 0 0,0-2 1,0-1 18,1-1 1,1-1 0,-1-3 0,1-1 0,1 2 0,0-2 0,0-2 0,1-2-15,-1-3 0,-1 0 0,1-1 0,0-2 1,23 4-1,3-5-112,1-4 1,3-3 0,-1-4 0,-5-3 185,-2-3 1,-3-4-1,-4-3 1,-2 0 162,-2-3 0,-4-1 1,1-2-1,-3-1-123,-1-3 1,-2 0-1,-2-5 1,-2 2 516,-1-2 1,-3-1-1,2-3 1,-3 0-670,0-3 1,-1-3-1,0 3 1,-1-3 96,-3-5 1,3 0 0,-4-6 0,1 2-66,-4 3 1,-3-3-1,-5-2 1,-3 0-47,-2-2 1,-2-4 0,-2 7 0,-2-2-85,-3 0 1,-8 2-1,-1-2 1,-2 3-272,-3 0 1,-5 5 0,-4-1 0,-2 4-516,-4 0 1,-3 3 943,0 2 0,-2 2 0,-6 2 0</inkml:trace>
  <inkml:trace contextRef="#ctx0" brushRef="#br0" timeOffset="30">8129 6966 8078,'-28'-3'-406,"-3"-1"0,3-5 1,0 2-1,3 1 534,-3 2 1,4-1 0,-3 1-1,3 1 73,5 2 1,-3 2 0,3 4 0,-2 6-7,2 3 1,-2 7 0,5-1-1,2 6 56,1 5 0,2 9 0,0 7 0,2 7-130,2 7 1,5-26-1,1 1 1,-2 4 0,1 2-1,0 4 1,0 0-54,0 3 1,0 2-1,0 3 1,0 0-1,2 3 1,0 0 0,1 2-1,-1 1-175,2 2 0,0 0 1,3 0-1,2 0 1,2-1-1,1-2 1,1-3-1,2-2 35,-1-4 0,3-1 0,1-2 0,1-2 0,3-4 0,0-2-44,1 0 1,0 0 66,-3-3 0,1-2 0,3-4 1,0-1-1,18 23 243,2-4-105,-5 1 1,7-11-1,-5 3 1,0-8 16,1-3 1,-3-4 0,6-6-1,1-3-7,1-4 0,-2-4 0,-1-9 0,2-1-69,1-3 1,6-4 0,-1-9-1,-1-6-66,-1-7 1,-1-8 0,-1-8 0,-22 21 0,-1-1 8,0-3 1,0 0 0,0-2 0,-1 0 0,1 0 0,-2 0 0,1-3 0,-1 0-59,1-1 1,0-2 0,0-3 0,0 0 0,-1-2 0,-1-1 0,-1 0 0,-2 0 18,0 0 1,-1 0 0,-4 1-1,0 0 1,0-3 0,-1 1 0,-2 0-1,-1 0 52,-1 1 1,-1 2-1,-2 3 1,-3 1 0,-1-25-1,-7 4 232,-8 3 1,-3 2-1,-6 9 1,-3 8-362,-4 5 1,-4 5-1,-4 6 1,-4 3-211,-2 4 0,-1 4 1,-2 9 352,-3 0 0,1-4 0,-6 3 0,1 6 0,1 7 0</inkml:trace>
  <inkml:trace contextRef="#ctx0" brushRef="#br0" timeOffset="31">9513 8827 8075,'0'-30'0,"0"3"-257,0 3 1,0 6-1,0 1 1,0 1 339,0 1 1,4-1-1,1 5 93,2-1 1,-3 6-1,2 0 461,-1 1-306,4 4 0,-2-4 1,5 5-133,-1 0 1,2 0-1,3 0 1,4 0-14,6 0 0,9 1 0,9 2 1,6 1-100,8-2 0,-23-1 0,0-1 0,5 1 0,2-2 0,2 1 0,2 0-13,3 0 1,2 0 0,-1 0 0,2 0 0,5 0 0,1 0-1,0 0 1,1 0-107,1 0 0,-1 0 0,1 2 1,-1 2-1,-5 0 0,-1 1 0,2 1 1,0 1 102,1 0 1,-1 1 0,3 2-1,1 0 1,1-2 0,0 0 0,0 1-1,1-1-25,2 1 1,0-1-1,1 0 1,2-1-1,-18-2 1,1-2-1,0 1 1,2 0 0,-1-1-1,2 0-19,0 0 1,0-1 0,1 1-1,1 0 1,0 1 0,0-1 0,-1 0-1,0 0 1,1-1 0,2 1 0,1 1-1,1 0-132,1-1 0,1 1 1,0 0-1,3 0 1,0 0-1,0 0 1,0 0-1,1 0 0,-1 1 1,0-1-1,0 1 1,1 0 108,-1 0 0,1 0 1,0 0-1,0 2 1,1 0-1,0 0 1,-15-2-1,1 0 1,0 0-1,0 0-662,1 0 0,1 1 0,-1-1 1,0 0 667,-2 0 0,0 0 0,-1-1 0,1 1 1,2 0-1,1 0 0,0 1 0,0 0 1,-3-2-1,0 1 0,0 0 0,0 0 0,1 0 1,0 1-1,1-1 0,0 1 13,0 0 1,1-1-1,-1 1 1,1 0 0,1 0-1,-1 0 1,1 0 0,0-1-1,-2 1 1,1 0 0,-1 0-1,0 0 1,0-1 0,-1 1-1,0 0 1,0 0-51,1 0 0,-1 0 1,0-1-1,0 1 0,-1 0 1,1 0-1,0 0 0,0-1 1,0 2-1,1-1 0,1 0 1,-1 0-1,-1 0 0,0 1 1,1-1-1,-1 1 50,0 0 1,-1-1 0,1 1 0,0 0 0,0 0 0,0 0-1,0 0 1,0-1 0,14 2 0,-1 0 0,0-1 0,0 1 0,-1 0-1,1 0 3,-2-1 1,0 1 0,0 0-1,0 1 1,0 0 0,0 0-1,-3 0 1,0 0 0,-1 0-1,-2 0 1,0 0 0,0-1-15,-1 0 1,-1 1-1,1-1 1,-2-1-1,1 0 1,-1 1-1,1-1 1,0 0-1,0-1 1,-2 0-1,1 0 1,-1 0-18,-1 0 0,0 0 0,0-1 1,-2 0-1,1 1 0,-2-1 1,18 1-1,-1 1 0,0-1 1,0 2 4,-1-1 0,-1 1 1,0 0-1,-1 0 0,-3-2 1,0-1-1,-2 1 0,1 0 94,-1 0 0,1 0 1,-3-1-1,0 1 0,-1 0 1,0 0-1,-1 0 1,-1 0-81,-1-1 1,-1 1 0,-3-1 0,-1 1 0,-3-2-1,-1 1 1,-1-2 0,-1 0 258,-1 0 1,0-1-1,0 2 1,-1 0-1,-2-1 1,-1-1 0,-1 1-1,0-1-265,30 3 1,-3-1 0,-7-4-1,-2 0 373,0 0 0,-5 0 0,3 0 0,-5-1-449,-3-3 1,-4 2 0,-1-5 0,-3 2 289,-3 2 1,-5 1 0,1-1-1,-1-1-353,1 2 0,-8-3 1,1 1-1,-6 1 124,-2 2 1,-5 1-723,1 0-188,-5 0 569,2-5 1,-10 3-1,-3-2 1,-5 3-1845,-6 1 2192,-6 0 0,-25 11 0,-5 1 0</inkml:trace>
  <inkml:trace contextRef="#ctx0" brushRef="#br0" timeOffset="32">22074 9583 7978,'-18'-41'0,"2"5"0,5 7 82,3 10 1,1 6-75,3 5 0,4 4 1,0 8 287,7 4 1,-2 2-1,-1 3 1,-3 3 538,-1 3 1,0 8 0,0 5-1,0 6-364,0 5 1,0 3 0,0 3-1,0 4-325,0 4 1,0-3 0,-1 6 0,-2-6-82,0-2 0,-1-6 1,2-7-1,0-7 133,-2-10 0,0-13-4,4-9 1,-4-2-1,0-10 1,0-5-472,-1-3 0,3-14 0,-5-7 0,2-11 82,2-10 0,3 26 1,-1-2-1,1-2 0,1-1 1,1-3-1,2-1 65,1-3 0,1 0 1,0-1-1,0 0 1,2 0-1,-1 0 0,0 4 1,-1 1 490,0 3 1,0 3-1,2-23 1,-2 13 0,-1 15 3,-2 12 1,-2 13 0,-1 8-493,0 7 1,1-1 0,3 2 94,4 1 1,2-3-1,2 3 1,0 3 227,-1 2 1,6 12 0,3 1 267,1 6-399,3 12 0,-2-1 1,-2 10-1,0 2-275,0 0 0,-1 4 1,0 1-1,0 1-246,-1-2 1,-1 0 0,-5-3 0,-1-3-71,1-4 0,-5-11 0,-4-5 1,-1-5-252,-2-3 0,0-1 0,0-3 0,-2-3-717,-1-3 1494,-4-3 0,-5-2 0,1 1 0</inkml:trace>
  <inkml:trace contextRef="#ctx0" brushRef="#br0" timeOffset="33">21981 10083 7897,'-16'-28'0,"1"-2"0,1 0 0,2 7 0,5 9 827,7 5 1,7 5 0,8 7-1,5 0-691,2 0 0,6-3 1,2-4-1,1-5 155,0-5 1,-1 0 0,2-6 0,-1 1-119,1 1 1,-2-4-1,0 4 1,-2-2-474,-2 1 1,4 3 0,-1-2-1,2 2-101,0 1 0,-5 2 0,1 2 0,-2-1-878,-2 1 1,-3 4 1278,-1 3 0,-5-2 0,3-1 0</inkml:trace>
  <inkml:trace contextRef="#ctx0" brushRef="#br0" timeOffset="34">23004 9525 8838,'-1'-16'0,"-2"1"72,-1 1 1,-3 1 0,2 3-208,-2 2 0,4-3 267,0 4 1,-3 0-1,3-1 1,-1-1 175,-1-1 1,2-2 0,-4 1 298,2-1-477,-4 1 0,7-5 1,-5 1 280,2 0-239,-4 8 1,6-4 0,-4 5-1,-2-1-57,-2 3 0,-2 3 0,-1 2 1,-3 5-71,-1 5 0,-1 6 0,-4 8 0,1 3 126,2 7 1,0 5-1,4 8 1,3 1-149,4 1 1,4 2-1,6-3 1,3 3-128,4 1 1,7-8 0,5-1 0,2-5 88,1-6 0,0-4 0,1 0 0,-3 0 94,-1-3 1,-3-6 0,-6-2 233,1-1-213,0 4 0,-5-7 0,0 4-30,-2-1-48,-1-1 0,-4-5 1,-1 0-1,-2-2-43,-1-2 1,-5-3-1,1 3 1,-2-1-97,-2 1 1,-3-5 0,-1 2 0,1-3-177,-2-1 1,4 0 0,-4 0 0,3-1 47,2-3 0,-2 0 0,6-6 0,-1-3 4,2 0 0,1-4 0,6-1 1,0-2 43,0-5 1,10-7 0,2-2 0,7-3 103,5-1 0,5-3 1,5-2 354,1-2-268,5-2 1,-3 2 0,1 3 366,-2 3-237,-1 8 1,-5 2-1,-3 7 484,-2 3-284,-12 2 0,-2 11 128,-7 2 1,-4 4-310,0 4 0,0-2 0,-4 6 0,3 1 133,1 1 0,0 3 0,0 2 0,0 3-64,0 4 1,0-4 0,0 8 0,0-1-142,0 0 1,0-1 0,0 0 0,0-2-149,0-3 0,0 2 0,1-6 0,2 0-103,1-3 1,5-5 62,-1-3 1,2-3-1,2-1 1,-1-3 39,1-4 1,3-2-1,2-12 1,1-2-67,3-3 0,0-6 1,-1 2-1,-2-1 209,-1 0 0,0 1 0,-4-2 0,0 2-8,-3 2 1,-6 4 0,0 6 0,-3 2-85,-1 1 688,0 2-95,0 7 0,0 6 0,0 8-434,0 2 0,5-2 0,3 1 0,2 2-262,2 4 0,1 0 0,1-2-91,2 3 185,4-3 1,-7-1 0,4-5 0,-1-1 18,-1 1 0,4-5 0,-3 1 0,-2-6 85,-1-4 0,3-9 0,0-5 1,1-6-209,0-8 1,-1-6 0,-5-11-1,1-6-28,-1-6 1,-5 28 0,0-1 0,-1 0 0,0-1 0,0 1 0,-2-1 148,-1 1 1,0-1-1,-1 4 1,-1 1-1,-1-25 1,-3 9 478,-4 9 0,-2 11 1,-2 15 438,1 5-1227,4 4 245,2 10 0,5-2 0,-1 5-227,-3 1 272,3 1 1,-6 3 0,5 2 0,-2 6 110,1 5 1,2 4 0,0 6 0,-2 3 125,-1 3 0,0 3 1,4 2-1,2-1-148,1 1 0,4 3 0,5-1 0,-1-2-136,1-3 0,3-4 1,2-1-1,0-8-23,0-5 0,3-8 1,-2-4-1,2-5-120,-1-5 0,-3-3 0,2-2-650,-1-3 593,3-2 0,-2-6 0,4-1 0,-1-3-619,-2-3 0,1-7 0,3-3 903,0-5 0,1-4 0,-1-8 0</inkml:trace>
  <inkml:trace contextRef="#ctx0" brushRef="#br0" timeOffset="35">23435 9002 8052,'-11'-13'0,"2"-4"0,3-1 550,1 0 0,1 6-1294,4 4 674,5 11 70,6-2 0,8 11 0,4-1 0</inkml:trace>
  <inkml:trace contextRef="#ctx0" brushRef="#br0" timeOffset="36">21934 11130 7851,'-23'-13'0,"1"-1"1123,3-2-1193,2 6 0,21 6 1,9 7 841,10 1-560,7-1 1,7-4-1,6-3 1,7-5 9,6-5 1,-23 5 0,2-1 0,3-4 0,0-1 0,6-2-1,2-2-51,5-3 0,2-1 0,4-1 0,1 0 0,-16 7 1,1-1-1,0 0 0,0 0 0,-1 1 0,0-1-194,-1 0 0,1 0 1,-1 1-1,19-6 1,0 1-1,-3-1 1,0-1-1,-2 2 1,0 0 89,-2 2 1,0-1 0,-6 1 0,-1 0 0,-6 2 0,0 1 0,-2 0 0,0-1 13,-2 1 1,0-1-1,0 0 1,-2-1-1,-1 1 1,-1 1 0,26-13 34,-6 4 1,-6 3 0,-2 0 0,-3 0-287,-1-1 1,-5 6-1,-5 1 1,-2 2-363,-2-1 1,-1 2-908,-2 6-157,-5-2 126,-6 9 0,-8-4 1704,-8 5 1,-3 0 0,-4 0 0</inkml:trace>
  <inkml:trace contextRef="#ctx0" brushRef="#br0" timeOffset="37">24097 9653 7809,'-18'-4'0,"3"-1"0,2 0 0,1-2 1278,1 1-603,-1 3-334,6-2 0,2 4 0,6-3-29,2-4 1,5-4 0,-2-2 0,0-3-61,1-1 0,4-5 0,5-5 0,-1-2-122,1-2 1,4-3-1,0-4 1,3-2-53,3-1 0,0 1 1,-5 3-1,-1 1-95,-2 3 1,-6 2 0,0 9 360,-4 5 0,-7 9-364,-2 5 0,-6 8 0,-5 5 0,-2 5 49,-3 5 0,-2 5 0,-5 3 1,1 2 15,3 1 0,-2 4 1,4-3-620,-1 2 243,4-3 0,2 0 0,8-4 0,3 1-431,1-1 1,12-3 0,7-4 0,12-3 761,10-3 0,7-2 0,10 1 0</inkml:trace>
  <inkml:trace contextRef="#ctx0" brushRef="#br0" timeOffset="38">18143 12572 8008,'-27'-4'0,"-2"0"-169,0 2 1,3 2 0,-1 4-496,2 3 472,7 4 0,-4 0 1,4 0-1,0-4 192,2-3 0,3 1 0,2-1 325,-6 0 0,8-4 1,-1-1 2270,3-3-1818,-2 3 1,9-4-440,0 5 1,1-2 0,7-2-1,2-3 74,5-4 1,4-2 0,8-2-1,5-4-64,6-3 0,3-6 0,6 0 0,2-2-370,5-2 0,-2 4 1,-22 13-1,1 1 1,-1 1-1,0 0-443,30-10 1,-1-3 0,-2 8 0,-4 1-138,-6 6 0,-13 0 0,-10 7-1583,-7 2 1245,-5 1 1,-8 2 938,-8 3 0,-7 7 0,-12 7 0</inkml:trace>
  <inkml:trace contextRef="#ctx0" brushRef="#br0" timeOffset="39">18282 12398 8008,'-25'0'538,"1"0"0,8 0 0,-3 0 306,3 0 0,7 2-205,9 6-447,5 0 0,8 14 0,1-3 0,3 3 300,1 1 0,0 6 1,3 3-1,-2 7-165,2 7 1,-1 2 0,0 6 0,-5 3-269,-2 4 1,0 4 0,-7-31-1,1 0 1,0-1 0,-1 0-349,4 29 0,-2-3 0,0-2 0,-4-1-316,-3-2 0,-1-14 1,0-2-1,0-9-483,0-7 0,0-4 1,1-7 30,3-3 0,1-11 1057,3-13 0,7-7 0,-2-12 0</inkml:trace>
  <inkml:trace contextRef="#ctx0" brushRef="#br0" timeOffset="40">18794 12630 8120,'0'-18'0,"0"-3"0,0 6 0,5 12 0,3 14 0,4 11 0,3 6 0,-2 3 0,3 4 0,-3 0 527,-2 0 1,0-5 0,-2-2 0,-3-1 758,-1 0 0,0 0 0,-2-5 1,1-1-727,-2-2 0,0-7-821,-2 4 1,-2-11 0,0 0 68,-2-10 0,-5-4 0,2-12 0,0-5-345,-1-7 1,4-9-1,-2-7 1,0-3 351,4-1 0,1 4 0,2-2 1,3 0 294,3 1 1,3 6 0,-1 9 0,-2 7 128,2 3 1,3 7-1,2 4 1,2 5-113,-2 5 1,-1 4-1,-2 4 1,2 3-190,3 4 1,-3 0-1,4 2 1,-2 3-42,1 3 1,-1 3 0,-5 1 0,0 1-28,-3-1 0,-4 1 1,1 2-48,-3 1 166,-1 6 0,-1-7 0,-3 3 0,-4 1 28,-2 0 1,-3-3 0,-1 3 0,-2-2 128,2-2 0,1-2 1,3-2-1,2-1 65,4-2 0,-1-4 1,2 0-74,5-2 0,-1-3 1,7 0-1,2-3-87,4 2 0,0-4 1,6 1-1,2-2-342,4-1 0,3 1 1,6-4-1,1-1-526,3-3 1,-1-2 0,3-6-1085,-1 0 1428,-1 1 0,-4-1 0,-2-1 473,-2-2 0,3 2 0,-4-4 0</inkml:trace>
  <inkml:trace contextRef="#ctx0" brushRef="#br0" timeOffset="41">19632 12433 7977,'-7'-12'0,"2"2"0,1 0 108,0 3 1,-4 3 444,4-4-293,1 6 1,3-2 0,0 8 159,0 3 1,3 4-1,1 2 1,0 2 44,1 4 0,-3 3 1,2 2-91,-3-1-220,-1 5 0,4-3 0,0 3 0,-2-1 82,0 1 1,-2-1 0,0-4 0,1-1 84,3-3 0,-3-2 0,3-5 575,-3-1-1081,-1-4 1,-4-3 0,-1-8 0,0-5-293,0-5 1,-4-1 0,2-4-1,-1-2 441,1-1 0,3-1 0,-3 0 1,2 0-15,3-1 1,-1 1 0,0 0 0,0-2 18,0-2 0,2 4 0,1-2 1,1 5 47,3-1 1,-2 0-1,5 1 73,-2 0-82,4 6 0,-2-3 0,4 6 0,1 0 48,0 3 0,-1-1 0,1 6 0,1 0 56,2 2 0,-2 1 0,4 0 1,-2 0 17,1 0 0,3 5 0,-2 3 0,1 2 10,3 2 1,-3 3 0,0 2-1,0 0-15,0-1 0,-2 6 0,2 0 0,0 4-59,0 0 0,-4-1 1,3-1-1,-1 2-110,-1 1 0,1-1 0,-6-7 0,-1-3-393,-1-3 160,-6-2 388,3-4 1,-5-3 245,0-8 0,0-4 0,0-7 1,0-5-339,0-2 0,0-5 0,0-1 0,0-2-25,0-2 1,0-1-1,0 1 1,0 2 44,0 2 1,0-3-1,0 4 1,0 1-77,0 1 0,0 6 0,0 1 0,-1 1-104,-3 3 0,3 1 0,-3 1-164,3 1 1,0-1-568,-3 1 1,2 3-490,-2 0 1,3 4-1312,1-4 2121,0 6 1,1-3 0,3 5 0,4 0 549,2 0 0,2 5 0,0 1 0</inkml:trace>
  <inkml:trace contextRef="#ctx0" brushRef="#br0" timeOffset="42">20353 12084 7325,'5'-8'-375,"2"0"0,4 4 0,-1-4 0,-1 1 357,-1 0 0,4-3 0,3 2 0,-1-2 246,-1-2 1,-1 1-1,-1-1 397,1 0 0,0 1-272,-1-1 0,0 0 363,-4 1-339,-1 4 1,-8 2-170,-2 5 1,2 0 0,-6 0 0,-1 0 37,-1 0 1,-6 4 0,-1 1 0,-1 2 18,-2 2 0,-1 1 0,0 2 0,2-1-112,-2 1 1,3 1-1,0 1 1,1 2-58,3-2 1,2 0-1,3 0 1,3 3-165,1 1 0,2 0 0,8 3 1,7-3-29,6-1 1,5 2 0,4-2-1,4 0 1,3 0 1,5-1 0,0-1 0,-2 0 56,-1-1 0,-6-1 0,-3-1 22,-2-1 27,-7 1 0,-3 0 1,-7-1 33,-4 1 0,-4 0 0,-4-1 0,-5 1-44,-5 0 1,-8 0 0,-7 3 0,0 1-258,-4 3 1,-4-4 0,-2 3-1,2-1-300,0-3 0,6-6 1,2-3-1,0-1-485,3 0 0,8-2 1041,7-5 0,-1-9 0,6-6 0</inkml:trace>
  <inkml:trace contextRef="#ctx0" brushRef="#br0" timeOffset="43">20911 12025 8055,'-1'-12'118,"-3"-4"0,1 7 0,-3 0 128,0 6 0,3 10 0,3 10 0,0 1 150,0 2 1,0 4 0,0 1 0,0 3 12,0-3 1,1 4-1,1-1 1,2 1-173,-1-1 1,2 4 0,0 0 0,2 0-464,2-1 0,-3-3 0,1-6 1,-2-2-1526,-3-5 1433,5-2 0,-6-12 1,3-5-1,-3-6-99,-1-5 1,-5-9 0,-3-7-128,-2-2 462,-2-7 1,5-6 0,-1-4 0,-1 0 272,-1-2 1,2-1 0,1-5 0,2 1 507,3 3 0,0 7 0,2 8 1,0 5-164,0 3 0,5 3 0,3 9 1,3 3-418,0 4 1,1 5 0,1 3 0,2 3-738,5 1 1,0 0-1,1 0 1,-2 1-1781,2 3 2398,6 3 0,-2 9 0,3 2 0</inkml:trace>
  <inkml:trace contextRef="#ctx0" brushRef="#br0" timeOffset="44">20818 12270 10228,'-18'-5'0,"2"-3"179,3-3 0,7 4 1,2-1-616,3-1 0,7 2 0,6 0 0,7-2 501,7-2 0,8-4 0,4-2 0,0-1 209,-2-3 1,3-1 0,1 0-1,-1 3-513,-3 3 1,1 5 0,-7 2-1,0 2-247,-3 2 0,-4 1 1,-4 4-1,-3 0 486,-3 0 0,-2 5 0,1 2 0</inkml:trace>
  <inkml:trace contextRef="#ctx0" brushRef="#br0" timeOffset="45">21283 12037 8244,'-16'0'0,"1"0"0,1 0 463,1 0 1,1 0-1,-1 1 1,-1 2 56,-1 1 0,-1 4 1,4-3-1,1 1 5,-1 3 0,1 3 1,0 2-63,3 2-375,3-1 0,5 1 0,2 0 0,3 1 27,6 0 0,6-1 0,6-5-113,1 1-76,4-6 0,3-1 0,7-5 1,2-1-141,1-3 0,-4-6 0,2-7 0,-3-1-62,-1-3 0,-6-1 0,-5-2 0,-4-3 49,-4-4 0,-5-3 0,-7-1 0,-3-1 62,-1-3 1,-6 3 0,-6-1 0,-6 4 158,-4 6 0,-3 8 0,-2 3 0,-3 5-84,1 3 1,-5 3 0,4 5 0,2 1-292,5 3 1,5 2-1,6 6-838,0 0 894,6-1 1,1 1 0,6-1 0,3 1 324,4 0 0,7-1 0,3 1 0,5 0 0</inkml:trace>
  <inkml:trace contextRef="#ctx0" brushRef="#br0" timeOffset="46">21597 11886 8105,'12'0'390,"-1"0"1,-4 5 0,-2 3-1,-1 2 783,0 2 0,0-1 1,-4 1-637,0 0-200,0-6 0,0 4 211,0-2 1,0-4-861,0-4 0,-4-5 0,-2-8 0,1-4-73,0-6 0,1-2 1,4-7-1,0-3 113,0-2 0,5-3 0,4 2 0,4-1 153,3 2 0,3 3 0,-3 7 0,-1 8 199,2 5 1,-4 7 0,3 3 0,-4 3 101,0 1 0,-4 9 0,0 3 0,-1 2-196,0 3 1,2 1 0,-5 5 0,-2 0-129,0 1 1,-2-5 0,0 0 0,0 2-66,0 1 1,-2-3-1,-2-1-95,-3-1 266,1-1 1,-5-1 0,1-1 0,-5-2 62,1-3 0,2-5 0,3 2 452,2 0 1,0-1 67,-1-1 1,5-2-243,6 6 0,8-2 0,6 4 0,1-3-97,2 2 0,4 2 0,1 0 0,4 2-377,1 3 0,1-3 0,4 2 1,-2-2-577,-2-1 0,1-6 0,-3-1-1500,1 1 1175,-5-5 1070,-1 4 0,3-10 0,-3-2 0</inkml:trace>
  <inkml:trace contextRef="#ctx0" brushRef="#br0" timeOffset="47">22306 11758 8095,'-5'-12'0,"-3"1"1250,-2-1 0,2 6 0,2 3 0,1 8-868,2 11 1,2 3 0,2 11 0,3-2-266,4-2 1,-2 1 0,1-2 0,-2-3 55,-3 0 0,4-5 0,-2-2 0,-1-3-591,3-5 220,-5 4 0,4-15 0,-6-1 0,-3-10-130,-4-8 1,-2-5 0,-1-8 0,2-4 9,2-7 0,-1-5 0,-2-5 1,2 2 342,4 1 0,3 6 0,1 1 0,0 10 1829,0 8-1724,0 7 0,5 21 0,1 6 242,1 8-293,3 5 0,0 6 0,7 0 0,1 2 42,3 1 1,1 2 0,2-4-773,4 3 240,-4 4 1,8-4 0,-4 3 0,-3-4-487,0-2 0,-3-2 1,-1 0-1,-5 1 897,-3-1 0,2 0 0,-9 1 0</inkml:trace>
  <inkml:trace contextRef="#ctx0" brushRef="#br0" timeOffset="48">22283 11828 8078,'-19'-20'0,"-1"1"473,6 0-586,3 12 1,8 7-1,9 8 1,6 2-276,1 2 1,0-6 0,0-1-1,1-1-209,2 0 597,-1 0 0,2-4 0,1 0 0</inkml:trace>
  <inkml:trace contextRef="#ctx0" brushRef="#br0" timeOffset="49">22272 11700 8252,'-8'-17'0,"0"-1"0,0 0 0,1 2 1098,-1 3 1,4 3-512,-4 2 0,6 4-196,-2 8 0,2 3 0,2 4 1,0 1 84,0 0 0,0 4 0,2 4 0,0 2-302,2 1 1,0 4 0,-4 2-1,1-1-133,3 1 1,-3 2 0,3-4-1,-2-3-193,-2-3 1,0 0 0,1-6 0,2-1-545,0-1 1,0-8 623,-7-5 0,2-10 1,-6-9-1,-3-5-68,-3-3 0,1-8 1,-4-6-1,2-2 147,-1 1 1,-3 4 0,4-1 0,-1 3 126,-1 1 0,8 6 0,-2 3 1,2 5 648,2 6 220,2 2-916,5 6 0,1 2 0,3 5 0,4 0-119,2 0 1,2 0 0,1 1 0,1 2 54,1 1 0,5 4 0,-3-3 0,1 0-27,2 0 1,1 4-1,0 0 192,-2 5-184,1-1 1,-1 5-1,0-3 1,1 1-10,-2 3 0,0-1 0,-4 2 1,2-2-58,-2-1 1,-1-1 0,-3-5-91,-2 1 0,-2-2 192,-2-2 0,-4-3 1,1-6-40,-3-3 0,-3-2 1,2-6-1,-1 0-169,2 1 1,-1-1 0,0-1-1,0-1 34,0-2 1,0 1 0,1 3-181,-2 1 97,0-1 0,3 0-563,-3 1-302,3 4-373,-5-3-455,6 9 1488,0-4 1,0 6 47,0 3 1381,0-3-219,0 9 1,0-7 554,0 5-803,0-6-402,0 3 0,0-3-250,0 2-640,0-3-11,0 4 1,0-4-114,0 3 0,0-1 15,0 5 0,0-5 861,0 5 0,-5-5 0,-1 2 0</inkml:trace>
  <inkml:trace contextRef="#ctx0" brushRef="#br0" timeOffset="50">22213 11653 8401,'-11'-4'0,"0"-1"0,2 0 386,2 0 0,3 1 0,-3 5-141,2 3 1,1 3 0,4 4-1,0 1 0,0 0 1,0 0 0,0 3-1,2 1-3,1 3 0,-1 0 0,3 3 0,0 0-339,3 1 0,-2-2 0,2 6 1874,1-2-1567,-4-7 1,4 4 0,-4-4 0,1 0-203,-1-3 1,-1-6-25,-4-1 1,0-7-1,0-1 1,0-7-124,0-8 1,-2-4 0,0-9 0,-3-6-58,-2-3 1,5-7 0,-4 2 0,2 0 327,1-1 1,-1 2 0,4-1 0,0 7 439,0 7 0,1 3-96,3 2-358,-3 10 1,6 3-1,-3 11-59,3 3 1,4 2 0,0 7-1,2 3 73,3 3 0,2 3 1,5 2-1,0-1-110,1 0 0,-1 0 0,0 1 0,0-1-60,1 0 1,-2-5 0,-2-2-1,-2-3-139,-1-2 1,-1-3-1,-5-2-1,1 0 0,-6-8 0,0-5 0,-3-5 113,1-4 1,1-2 0,-2-6-1,1-2-32,-1-1 0,-2-7 1,-1 2-1,0-3 169,0 1 0,-1 3 0,-2-1 0,-1 2 22,1 2 1,-2 2-1,1 5 1,2 3 178,1 2 1,1 4-208,0 4 1,1 6-28,3-2 0,2 9 1,6 5-1,-1 6-2,1 2 1,5 2-1,1 8 1,1 3-59,1 2 1,-5 2 0,3 0 0,0 1-294,0 3 0,-3-3 1,-1 3-1,-4-4-589,-2-4 0,-5 2 0,0-3 0,-1-1-907,-2-6 0,0-5 1810,0-6 0,-5-6 0,-2-1 0</inkml:trace>
  <inkml:trace contextRef="#ctx0" brushRef="#br0" timeOffset="51">22958 11270 8141,'-5'-26'0,"-5"2"661,-4 6 0,5 12 0,-1 11 1,3 13-300,5 11 0,6 4 1,3 2-1,3-1 47,-3-3 0,4 1 0,-5-5 0,2-1 178,0-2 1,-2 0 0,3-1 0,-1 0-365,1 1 0,1-1 0,2-1 0,-1-2-260,1 0 1,-4-7 0,0 0-894,1-4 1,-3-7 664,2 2 1,-6-9 0,1-5 0,-4-7 82,-3-5 0,-4 0 1,3-10-1,-2-5 109,-2-4 1,3-4 0,0-2 0,0 1 77,4-1 1,0-3-1,2-1 661,0 2-497,0 2 1,6 1 0,1 4 831,4 3-737,0 3 0,1 7 0,0 6 525,-1 6-644,1 4 1,0 7-1,-1 2 1,1 3-181,-1 1 0,1 2 0,0 5 0,-1 6-111,1 3 0,1 5 0,1 5 0,2 4-227,-2 3 0,-1 1 0,-2 9 0,1-1-313,0 0 0,-5 3 0,0-4 0,-2 2-180,-2-1 0,-2 0 0,-1 0 0,-1-3-1131,-3-3 1997,-3-1 0,-4 0 0,-1 0 0</inkml:trace>
  <inkml:trace contextRef="#ctx0" brushRef="#br0" timeOffset="52">23027 11560 8036,'-27'-51'0,"1"7"954,5 11 1,5 15-726,12 14 1,11 7-1,12 1 1,3-3-136,1-3 0,2-10 0,1-6 1,2-2 236,2 1 0,-3 1 0,4-3-440,1 2 78,2 0 0,1-1 1,0 2-1034,-1 1 638,1-3 0,0 7 0,-1-3 0,-3 3-178,-4 2 0,-8-5 0,-4 1 1,-5 0 603,-2 2 0,-6 2 0,9-1 0,-5 1 0</inkml:trace>
  <inkml:trace contextRef="#ctx0" brushRef="#br0" timeOffset="53">23551 11025 8036,'-12'-1'239,"1"-3"1,3 2 0,0-6 182,-1-1 0,4 2 1173,1 0-1079,3-1 1,2-4 0,3 0-110,4 1 1,3-1-1,5 1-210,3-1-144,8 0 0,0 1 1,7-1-1,2 0-275,0 1 1,1-2 0,-3 0 0,3 0-459,1 3 0,-7 1 1,-1-3-1,-8 2-566,-6 2 0,-5-2 0,-3 2 1246,-4-2 0,-13-2 0,-4 0 0</inkml:trace>
  <inkml:trace contextRef="#ctx0" brushRef="#br0" timeOffset="54">23818 10746 8035,'-18'4'0,"3"1"0,2 0 152,1 1 1,1 3 0,-1-3 980,0 1-818,1 8 0,3-7 0,1 9 0,2-2 303,3 1 0,-3 6 0,1-2 0,1 5-188,2 1 0,1-4 0,1 6 0,2 0-279,1 3 1,8-2-1,0-2 1,1-2-330,0-2 1,-1 0 0,0 0-1,3-1-608,0-2 0,1 0 1,-5-4-1,1-1-3246,0 2 4032,-1-9 0,1 7 0,-1-8 0</inkml:trace>
  <inkml:trace contextRef="#ctx0" brushRef="#br0" timeOffset="55">24086 10828 8133,'0'-12'300,"0"0"0,0 1 1295,0-1-1028,0 6 1,0-1 1514,0 3-1677,0 3 0,-1-4 0,-2 6-123,-1 3 1,-4 2 0,3 7 0,0 3-174,0 3 0,-3-1 0,4 3-639,2 4 383,-5-2 1,6 5 0,-3-5 0,3-1-329,1-2 1,1 2 0,2-4 0,2 0-113,1-2 0,2-4 0,5-1 0,2-2-1540,5-1 2127,2-6 0,1 3 0,0-5 0</inkml:trace>
  <inkml:trace contextRef="#ctx0" brushRef="#br0" timeOffset="56">24295 10735 8193,'-11'-22'1204,"-1"2"1,2 10 0,2 10-947,4 6 1,-1 10-1,1 3 1,1 4-113,2 5 1,1-4-1,0 5 1,0-2 49,0 0 1,1-1 0,2-6-1,2 0-200,2 0 0,2-1 0,5-3 0,3-1-97,1-5 1,1-6 0,4 0-1,1-4-153,-1-4 0,0-8 0,-1-7 1,-3-3-167,-3-2 0,-3-7 1,-3-1-175,-2 0 509,2 0 0,-8-3 0,0 0 1,-6 1 132,-7 3 0,-4 7 1,-7 6-1,-2 1 135,-1 3 1,-3 6-1,1 3 1,1 1-47,1 0 0,6 1 0,1 6 0,1 2 53,3 1 1,5 1 0,2 2 0,2-1-162,3 1 1,0-3-1,4 2-56,2 1 1,-2 0 0,6 0 0,1-2-25,1-2 0,6 3 0,1-3 0,1 0-80,2 0 1,1 3-1,0-3 1,-2 0 155,2 0 0,-4 3 0,-1-3 0,0 2 173,-1 2 0,1 1 0,-6 2 0,-1-1 126,-1 1 1,-5 0 0,0-1-7,-1 1 1,-2-4 71,0-1 0,0-5 0,0-2 0,0-8-488,0-6 0,0-1 1,0-5-1,1-3-168,3-3 0,0-7 1,6 2-1,4-2 56,3-2 1,-1 0-1,3 0 1,2 1 212,1 3 1,0 0 0,-2 9 0,-2 7 276,-1 5 1,-1 8-1,-5 2-37,1 7 1,-4 7-1,-2 2 1,1-2-291,-1-1 0,-2 2 0,2 1-438,0-2 0,-2-1 0,-4-2 0,1 0-551,3-3 0,-3 2 1036,3-2 0,-3 2 0,-1 2 0</inkml:trace>
  <inkml:trace contextRef="#ctx0" brushRef="#br0" timeOffset="57">19166 13770 8023,'-15'0'0,"-2"0"171,-1 0 0,0 0 0,-2 1 27,5 3 0,6 1 1,2 4 402,2-1 0,3-5 92,6 1 0,3-3 0,9-2 0,4-5-270,6-5 1,7-6-1,12-9 1,13-4-292,-23 13 0,1 0 0,6-5 0,1 0 1,5-1-1,1-1 0,6-3 0,3-2-5,-16 8 1,1 0-1,2-1 1,6-1-1,1 0 1,0-1-1,4-2 1,1 0-1,0 1-1042,0 0 0,2 0 1,-1 1 974,0 0 1,-1 0 0,1 1 0,2 0 0,1 0 0,-1 0 0,0 1-1,0-1 1,0 1 0,0 0 0,1 1 0,0 0-5,-1-1 1,0 1 0,1 0 0,-14 5 0,0-1 0,0 1 0,-1-1 0,14-4 0,0 1 0,0-1 0,2 1 0,0-1 0,0 0-108,-15 5 0,1 1 0,-1-1 0,1 0 0,1 0 0,0 0 0,0 1 0,0-1 0,-1-1 0,0 1 0,0-1 0,0 1 0,14-5 0,0 0 0,0 1 85,-2 0 1,1 0 0,0 0 0,0 1 0,-1-1 0,1 1 0,-1 0 0,-1-1 0,0 1 0,-1 0 0,0 0 0,-1 0-91,-1 1 0,-2 0 1,1 0-1,-2 0 1,0 1-1,-2 0 1,-3 2-1,-2 0 0,0 0 1,-2 1-1,0-1 1,0 1 120,18-5 1,-2-1-1,-2 2 1,-3 0 0,-6 2-1,-3-1 1,-2 1-1,-2-1-41,-4 2 0,0-1 0,-3 3 0,0 1 1,-2-2-1,0-1 0,-3 2 0,0-1 22,26-13 0,-8-4 1,-7 4-1,-2 1 475,-6 1 1,-3-1 0,-8 2 0,-2 3-941,-5 3 0,-6-1 0,-2 3 89,-2 2 0,-3 5 0,-6 3 0,-5 0-2019,-5 4 1,-10 2 2348,-11 4 0,-5 2 0,-7 6 0</inkml:trace>
  <inkml:trace contextRef="#ctx0" brushRef="#br1" timeOffset="58">9595 8978 8649,'11'-11'0,"1"-1"0,0 0 0,1 2-942,2 2 0,-1-1 957,6 5 0,-1-5 1,4 3-1</inkml:trace>
  <inkml:trace contextRef="#ctx0" brushRef="#br0" timeOffset="59">21946 12967 8097,'-12'-5'-402,"1"-2"0,3 0 9,0-1 1,4 2 433,-4-2 0,6 2 65,-2 2 0,3 1 1,1-5 116,0-1 1,0 3 0,0-2 136,0-1 1,0-1 0,0-2 360,0 1 1,0-1 302,0 0 1,-2 2-263,-1 2 1,1 2-99,-2 2-412,3 3 0,1-3 31,0 8 1,-4 3-1,0 9 1,0 3 77,-1 3 1,3 8 0,-5 4 0,1 4-119,-1 4 0,3 2 0,-2 6 0,1 4-26,2 3 1,2 6 0,1 2 0,0 0-191,0-3 0,0-3 1,0-1-1,0-1-102,0-3 0,0-7 0,0-8 0,0-3-28,0-1 0,0-3 0,1-4 0,2-6-238,1-3 1,0-4-1,-4-3-219,0-1-204,5-4-16,-4-2 1,4-6-298,-5-3 0,0 1 1,0-5-1,0-2-1661,0-4 2738,0 1 0,-5-9 0,-1 4 0</inkml:trace>
  <inkml:trace contextRef="#ctx0" brushRef="#br0" timeOffset="60">21690 13735 8139,'-12'-5'0,"1"-2"296,-1 1 1,1-3 0,-1 5-242,0 1 0,1 2-42,-1 1 1,2 1-1,1 2 500,1 1 1,4 5-39,-4-1-311,6 2 0,-4 2 1,6-1-1,0 1 165,0 0 1,0-1 0,0 2 0,0 1 19,0 2 1,4 8-1,0 0 1,0 0-28,1 1 1,0 3-1,4 3 1,-2 2-101,-2-2 1,4 1-1,-2-4 1,0 1-48,1-1 1,-1-1-1,2-5 1,-2-2-55,2-5 0,-2-3 1,1-3-110,1-1 1,1-6 28,2 2 1,-5-7 0,0-3 369,-2-4-266,4 1 0,-2-9 1,4 1-82,1-7-106,5-4 1,-3-3-1,5-1 1,2-3-56,1-3 0,1-6 0,0 3 1,1-2-52,-1 1 0,0 0 0,0 0 0,-1 4-195,-2 6 1,-3 4 0,-7 6-1472,-2 2 821,-3 3 1,-5 12 0,-1 4-30,-3 4 0,1 6 1022,-5-2 0,1 9 0,-5 2 0</inkml:trace>
  <inkml:trace contextRef="#ctx0" brushRef="#br0" timeOffset="61">18724 11898 8225,'-5'-22'-240,"-3"2"1,-2 0 0,-2 4 0,1 2 233,-1 1 1,1 1-1,-1 2 1,0 2 12,1 4 1,-1 3 0,0 1-1,1 0-117,-1 0 1,1 0-1,-2 1 94,-3 3-5,3 3 1,-9 0 0,3 1 230,-3 1-164,-1 1 1,-1 2 0,0 0-1,-3-1 91,-4 1 1,-3 4-1,-1 0 1,0 2-5,0 3 1,0 1 0,1 1 0,-1 2-35,0 2 0,-4-1 0,-1 5 0,0 1 2,0 2 0,1-3 0,6 0 0,0 1 28,2 2 1,3-1-1,-1 0 1,7-2 34,4 1 1,-1 3-1,3 4 54,2 3-145,1-2 0,3 5 0,1-2-20,1 2 27,6 2 0,-5 3 1,4 1 93,0-2-109,-1-1 1,4-2 0,0 2 0,0 0 14,0-2 1,5 3 0,1-6-1,2 1-28,0-1 1,3 2-1,6-4 1,1 1-18,3-4 0,1-2 0,1-1 1,2-1-2,2-3 0,-1 1 1,5-5-1,1-1-26,2-1 0,1-6 0,2-1 0,4-2 45,6-6 0,3 0 0,1-6 0,0-1 1,-1-2 1,1-1-1,-4 0 1,6 0-5,4 0 0,1-1 0,0-2 1,0-2-55,0-1 1,-2-1 0,2-2 0,4 1-7,1-1 0,1-1 1,-8-3-1,0-1 18,-2-2 1,4 0-1,4 1 1,-1 0 22,-1 1 1,-2-3 0,1 0 0,1-1-21,-2-3 1,3 3-1,-7-1 1,3-2 8,1-1 0,3-1 0,-2 0 1,-3-1 35,-3 1 0,-3 4 0,-2-1 0,1 0-18,1-2 1,1-1 0,-5-1-27,1 1 6,4 0 1,-3-4 0,1-1-1,-3 3 3,-4 0 1,1-2-1,5-2 1,1 1 3,1 0 1,-3-3-1,-5 2 1,2 1-12,1-1 1,1 1-1,-2 2 1,-3-1 49,-1 1 1,3 2 0,-3 0 0,1 2 59,3 3 1,-4 1 0,-1 4 0,-2-2-33,2 2 0,-3 0 0,3-1 0,-3 0-111,-1 1 0,5 0 0,3-1 1,2-1-92,2-3 1,-1 4 0,1-3-19,-1 1 112,1-4 1,2 7 0,-1-5 0,-3-1-34,0 2 1,0 0 0,3 3-1,1-3-5,2-1 1,-1-1-1,-4 3 1,1 0 76,0 0 0,3-2 1,0 4-1,-1-1 40,-1-1 0,0 4 1,1-4-1,2 2-64,-2-1 0,-2 1 1,0 2-1,0-1 12,-1-2 0,1 1 0,-1 3 0,1-1-8,-1-2 0,1 2 1,0-3-1,3 3-5,0 2 1,-1-1-1,-5 1-103,-1-1 104,-1 0 1,5 1 0,-1-1-203,1 0 195,-1 1 0,-3-2 0,0-3 0,1-2 9,1 0 0,-4 0 0,-2 4 1,-3-2 25,-1 2 0,-1-3 0,-2 2 0,-2 1 51,-2 1 1,-1 1 0,-2 0 0,-1 1-11,0-1 1,0 1 0,-7-1-1,0 0-61,0 1 0,2-2 0,-2-2 0,-1-1-21,1-2 1,3 2 0,-4-3 0,3-2 13,1-1 0,-2-1 0,0-2-108,-1-2 104,4 3 0,-3-9 0,4 5 0,-1-2 4,-2-2 1,0 2 0,5-1 0,-2-1 16,-3-2 1,-1 1-1,-4 0 1,2 4 27,-2 0 1,-1-2-1,-1 4 1,-2 1 4,-2 2 0,1 0 0,-4 1 0,0 0-38,0 0 1,4 3 0,-2 1 0,0-1-60,1 2 0,-4-4 1,3 3-1,-1-3 33,0-1 1,-3 3-1,1 1 1,-3-2 26,-1-1 1,0 3-1,0 1 1,-1 0-1,-3 0 1,-1 3-1,-4 0 75,1 2-83,0 1 1,-3 2 0,-1 1-1,-1 1-22,-2-1 0,0 4 0,-3 1 1,0 2-47,0-2 1,-1 2-1,-6-1 1,-1 1-74,-1 2 0,-5 0 0,1 2 0,-4 0 51,-4 2 1,2 4 0,-6-3 0,-2 1 44,-4 3 0,-8 2 1,-6 0-1,-2 1 37,32-6 1,-1 0 0,0-1 0,-1 1-1,-1 1 1,0-1 0,-2 1 0,0 0-104,-3 1 1,0 0 0,-1 0 0,-1 1-1,1-2 1,0 1 154,0 2 1,-1 0-47,-2 0 1,-1 2 0,2-1 0,0 1 0,-2-1 0,-1 1-1,1 0 1,-1-1 21,1 1 0,-1 0 1,1-1-1,-1 1 1,0 0-1,0 0 1,-1 1-1,-1 0-19,-1 1 0,-1-1 0,1 3 0,1-1 0,-2 0 0,1-1 0,-1 0 0,0 2-15,-1 0 1,0 0-1,-2 0 1,0 0 0,0 0-1,-1 0 1,2 0 0,-1-2-19,1 0 0,0 1 0,0 0 0,0 1 0,-1-2 0,-2 0 0,0 0 0,-1 0-7,-1 1 1,1-1 0,-3 1 0,1 1 0,2-2 0,1-1 0,-1 0 0,-1 0-118,0-1 0,0 0 0,-4 1 0,0 0 0,0 0 1,0-1-1,1-1 0,0 0 157,2 0 0,0 0 0,0-2 1,1 0-1,0 0 0,-1 0 1,0 0-1,0 0 6,1 0 1,0 0 0,1-2 0,0 0 0,4 2-1,0-1 117,-1 1 1,0-1-81,1-2 1,0 1 0,-4 3-1,1 2 1,3-3 0,2 1 90,0 1 1,2 0-110,1 1 1,0-1 0,2 1 0,-1 1 0,1 0 0,1 1 0,-1 2 0,1 0-47,0 3 0,1 0 1,1-1-1,1 1 0,-2 2 1,0 1-1,1 0 1,1 0-185,1 0 0,1 1 0,-1 2 0,1 2 1,2 0-1,1 0 0,0 1 0,2 0-235,1-1 1,2 0-1,1 1 1,1 1-1,1-2 1,1 0-1,1 1 1,0 1 433,1 0 0,2 0 0,1-1 0,2 0 0,-1 0 0,1-1 0,-1 1 0,0 0 0,-1-1 0,1 0 0</inkml:trace>
  <inkml:trace contextRef="#ctx0" brushRef="#br1" timeOffset="62">9176 9095 22575,'0'6'-951,"-5"4"1,-2-3-1</inkml:trace>
  <inkml:trace contextRef="#ctx0" brushRef="#br0" timeOffset="63">19178 8548 7272,'0'-12'-272,"-4"1"0,0-1 1,2 1 536,0-1 1,1 0-1,-2 1 1,0-1-236,0 0 0,2 5 0,1-1 5,0-1 0,1 4 0,2 0 198,0-1 1,3 5-1,-3-4-80,5 0 1,-1 3 0,0-1-1,2 1 2,2 2 0,2-4 0,2 1 0,5 0 32,2 2 0,2-1 1,3 0-100,4-2-34,8 0 1,0 0-1,6 0 1,3 2 17,0 0 0,3-2 0,0-1 0,-1 0 32,2 0 0,0-3 0,2 3 0,-4-1-12,-2-3 1,-4 2 0,0-1 0,0-1-80,-4-1 0,3-2 0,-1 1 0,5-1-22,3 0 1,-2 1 0,2-1-1,-2-1-52,-1-2 0,0 2 0,4-3 0,2 3 12,0 2 0,2-5 0,-3 1 0,1 1 11,3 1 0,-5-3 0,0 1-158,-3 0 161,3 2 0,-3-2 1,2-2-1,-2 0-2,-1 1 1,-2-1 0,-1 3 0,-3-3 45,-1-1 1,2 2 0,-6-2 0,-3 1 37,1 3 0,-4-3 1,-1 0-1,0 1 13,-3-1 1,-3-3 0,-2 4-1,-2-1 7,2 0 0,-1-2 0,0 2 0,-5-1-69,-2-3 1,3-1 0,-1-1 0,1-2-2,1-2 0,-3-1 0,5-5 2,2 2 21,-4 0 1,-1-3 0,-4 0 0,-2 2 66,-2 1 0,1 4 0,-5-2 0,-1 3-38,-2 4 1,-1 5 0,-1-1 0,-3 0-88,-4 0 0,-1 3 0,0-3 0,1-1-60,-1 1 0,-5-1 0,-2-3 1,2 1 0,1 2 0,-2 3 1,-2-3-1,-1 0 53,-3 1 1,3 0-1,-3 3 1,-2 0-64,-3 1 0,-6 1 1,1 2-1,-3 2 69,0 2 0,-7 0 1,-1-1-1,-5 3 18,-3 0 1,1 2 0,-5-3-1,-2 1 7,-1 2 1,2 1 0,-1-1 0,0-1 9,5 2 0,2 0 0,2 2 1,-1 0 18,-2 0 1,1 0 0,-4 0 0,0 2-16,0 1 0,-1 0 0,-5 3 0,1 1-2,0-1 0,-1 1 0,-2 2 1,-2-1 1,-2 1 1,4 1 0,-1 0-1,4-1 0,4-1 0,-3 0 0,4 4 0,0-1 5,3 1 1,2 3 0,3 1-1,1-1 0,1 2 1,2 1-1,-3 6 1,2-1-6,2 0 0,0 0 0,3 1 0,-2-1 0,2 0 0,0 4 0,4 0 0,0 0 0,2 2 0,6-5 0,-3 5 0,4-1 6,1 3 0,-1 0 1,0 3-1,-2 2-1,-1 0 1,-2 0 0,2 1-1,-4 0-30,-2 2 1,3 0 0,2-6 0,2 0-21,2-2 0,-1-4 0,6 2 0,1 0 12,3-3 1,2-3 0,1-2-10,1-2 18,4 0 0,-2 0 0,5-3 0,2 0-15,0-1 0,2 1 0,0-5 0,0 1 32,0 0 1,0-1 0,2 1 65,2 0 1,-2-1-1,6 1-26,1 0 0,1-1 1,3 1-1,1-1 18,2 1 1,3-4-1,-2 0 1,3 1 49,4 1 0,1 2 1,6-2-1,1-1-53,2-1 0,0-2 0,3 3 0,0-2-2,2-2 0,5-1 0,-2-4 0,4 0 10,0 0 0,1 0 0,-1 0 122,1 0-153,-1 0 1,1 0 0,-2 0 0,-1 0-9,-1 0 1,-6 0-1,2 0 1,-2 0 3,2 0 1,-1 0-1,4-2 1,1 0 0,-2-2 1,6-5-1,-3 2 1,2 0-15,-1-1 0,-5 4 0,2-2 0,-2-1-21,-3 1 1,0-1 0,-4-2 0,-1 3 8,-1 1 0,-5-3 1,1 3-1,-2-1 10,-2 1 1,-3-2 0,-2 1 118,-1 0-122,3 3 1,-7-3 0,3 3-1,-3-1-1,-2 2 1,1-3 0,-1 1-1,1 0 15,0-1 0,-1 3 0,1-3-2,0 0 0,-1 4 1,0-4-107,-4-1 21,4 5 69,-5-4 0,1 5 0,3 0 0,-4 0 0</inkml:trace>
  <inkml:trace contextRef="#ctx0" brushRef="#br0" timeOffset="64">20166 12572 8064,'-5'-19'0,"-1"1"-266,-1 1 0,2 5-37,5 4 0,2 6 1,1-2 101,5 3 1,2 1 0,2-2 176,0-2 1,-1 2 0,1-5 23,0 2 0,-1-4 0,1 3 0</inkml:trace>
  <inkml:trace contextRef="#ctx0" brushRef="#br0" timeOffset="65">20585 14712 7746,'0'-12'-349,"1"5"1,2-1 543,1-1 1,0 2 246,-4 0-135,5-1 60,-4 1 236,4 2-473,-5 5 1550,0 0 0,-3-1-1507,-1-3 0,-5 1-70,1-4 0,-2 0 1,-1-2-1,2 3 70,1 1 1,1-3 0,-6 4 0,-1 0-7,-2-1 1,-5 4-1,2-3 1,-3 4 43,-1 4 1,-4 3 0,-2 9 361,-1 3-455,-1 3 0,-2 7 0,1 3 167,1 5-222,5 5 0,-1 8 1,7 2-1,6 1-49,5 2 0,0 1 0,6-2 1,5-3-129,4-4 1,10-5-1,4-3 1,5-5-108,2-3 0,5-6 0,-1-7 0,3-1-47,1-3 0,3-6 0,1-4 0,-1-3-112,-2-1 0,0-1 0,2-3 0,0-5-19,0-5 0,-7-1 0,-4-3-126,-3 2 388,0-5 0,-2 4 1,-3-4-1,-3 3-69,-3 1 1,-2-3 0,-1 0 150,-2-2 84,3 4 1,-10-2-1,3 4 1,-3 1 476,-1-2 0,0 4 0,0-3 511,0 4 0,-5 5-260,-3 3 1,3 4-648,1 4 1,3-1-1,1 6 1,1 2-93,3 4 1,1 5-1,4-2 1,0 3-179,4 2 0,-1-6 0,5 5 0,-2-3-97,1-1 0,4-3 0,-2-1 124,0-5 126,-1 1 1,-4-8 0,1 0 0,2-4 129,-2-6 0,-2-8 0,-5-3 0,-1-3-21,-1-1 1,-4-6-1,3-2 1,-4-2-74,-4-2 0,-4 0 1,-6 0-1,-3 0-150,-1 0 1,-1 6-1,-6 1 1,-1 5 46,-1 4 1,-5 6-1,1 6 1,-1 3-180,1 6 0,-2 4 1,8 10-1,1 3-299,4 3 1,7 3-1,1 0 1,7 3-173,4-3 0,6 4 1,4-2-1,5-2 724,5-5 0,9-3 0,1-5 0</inkml:trace>
  <inkml:trace contextRef="#ctx0" brushRef="#br0" timeOffset="66">21202 14921 7934,'0'-27'0,"0"1"970,0 4-204,0 4 1,1 12 350,3 2 1,-2 4 0,6 4-609,1 4 0,-2 2 0,0 3 0,2 2-154,2 5 1,0 2-1,2 2 1,1 3-197,2 4 0,1-1 0,-3 1 0,2 0-58,-2-1 1,3 2-1,-2-6 1,-1-3-209,-1-2 0,-1-7 308,-1 2 0,0-10 1,-2-7-1,-3-9-22,-1-9 1,4-3-1,-1-2 1,3-3-47,0-4 0,0-3 0,-2 1 1,-3 0-297,-1 2 1,3 0-1,-3-4-1550,2 0 1301,-5 6 0,3-4 0,-5 6-2043,0 1 1590,0 2 1,0 6-1144,0 2 1401,0 9 0,2 1 0,0 8 607,2 2 0,0 2 0,-4 6 0</inkml:trace>
  <inkml:trace contextRef="#ctx0" brushRef="#br0" timeOffset="67">21678 14817 8254,'0'-24'0,"0"2"2653,0 3 492,0 7-1507,0 7 0,0 14-1235,0 3 0,4 2 0,1-2 0,1 1-224,-1 2 0,3-1 0,-3 6 0,0 0-202,0 2 1,3 3-1,-3 1 1,0 1-684,0-1 0,0 0 0,-2 0 0,1 1-666,-1-2 0,-2-1 1,-1-4-1823,0 0 1950,5-6 1244,-4 3 0,10-6 0,-5 1 0</inkml:trace>
  <inkml:trace contextRef="#ctx0" brushRef="#br0" timeOffset="68">22097 14979 7960,'0'-11'357,"1"1"1,2 0-552,1 3 1,0 3 214,-4-4 1,4 0 47,-1-3 1,1 3 0,-4 0 23,0-1 0,-1 0 0,-2 0 0,-2 1 83,-1-1 1,2 3-1,-4-1 1,-1 1 274,-1-1 0,-3 5 0,-1-2-160,-2 3 0,1 1 0,3 1 0,0 3-17,1 4 1,-1 3 0,1 3 0,-1 3-119,0 1 1,4 2 0,2 3 0,1 0-207,2 0 0,2 1 0,1-2 0,0-2-70,0 0 1,1-6-1,3 0 1,4-5-10,2-5 0,2-4 0,1-4 0,2-5 59,5-5 0,-2-9 1,0-8-1,-1-3 79,-3-1 1,3-5 0,-2-4 0,-2-4-87,-4-2 0,0-6 1,-4 3-1,1-1 565,-1 0 1,-1 11 0,-4 5-1,-2 9 975,-2 8 0,2 6-1137,-6 7 0,5 4 0,0 8 0,1 4-105,2 2 0,-4 3 0,1 3 0,0 3-1,2 3 1,1 8 0,0 3 0,1 5-498,3-1 0,2 1 1,6-1-1,0 3-1151,-1 2 1,1-1 0,-1 2-1,2-5 598,3-1 1,-2-3-1,6 0 1,-1-4 829,-1-7 0,9-5 0,-2-6 0</inkml:trace>
  <inkml:trace contextRef="#ctx0" brushRef="#br0" timeOffset="69">22586 14852 9146,'-4'-12'0,"0"0"0,0 2 0,0 1 2946,0 1-2064,0 6 0,4-2-846,0 8 0,5-3 1,4 3-1,6-3-820,4-1 1,3 0 0,3 0-1836,2 0 2619,8 0 0,1 0 0,4 0 0</inkml:trace>
  <inkml:trace contextRef="#ctx0" brushRef="#br0" timeOffset="70">22946 14433 7903,'0'-12'151,"0"1"0,0-1 219,0 0 1,0 5 0,0-1 134,0-1 1,0 2-1,0 0 391,0-2 0,0 2 1809,0-1-554,0 6-2002,0-3 0,1 5 0,2 1 0,1 3 150,-2 3 1,1 9-1,1 3 276,4 3-366,-3 7 1,9 4 0,-1 7-92,4 2-141,-3 0 1,8 5-1,-3-1 1,3 0-102,2-4 0,-5-2 1,-1-6-1,-1-4-211,-3-7 0,-2-5 392,-5-6 0,-1-11 0,-6-6 0,0-8 456,0-6 0,3-10 0,3-6 0,-1-6-59,0-4 1,3-7 0,-3-2 0,1-3-206,3-1 1,-2 1-1,-1 1-51,-1 2-182,5 10 1,-8-1 0,5 12 0,-2 5-331,-3 5 0,3 3 0,1 2-586,0 7-115,-3-1 1,7 11-268,-2-3 0,2 6 0,2 5 0,-1 2-2300,1 4 3582,5 6 0,1 5 0,5 5 0</inkml:trace>
  <inkml:trace contextRef="#ctx0" brushRef="#br0" timeOffset="71">23807 14293 8634,'-5'-15'0,"-2"-2"0,-1 0 1346,1 0-513,4 2 1,-3 5 517,2 2 0,1 4 0,-3 8-901,0 4 0,-3 2 0,2 3 0,-2 2 88,1 5 1,-6 3 0,2 5 66,-1 7-505,0 0 1,1 5 0,1-5 0,-1 0-175,1 0 1,-5 4-1,1-1 1,0-1-693,2-5 1,3 0 0,1-5 0,1-2-551,-1-4 0,3-10 0,-2-7-192,-1-3 1,3-2 1507,-2-3 0,0-7 0,-4-7 0</inkml:trace>
  <inkml:trace contextRef="#ctx0" brushRef="#br0" timeOffset="72">23446 14398 8548,'-11'-5'0,"-2"-3"2301,-3-2 1,4 1-1663,1 5 1,10 5-1,8 11 1,4-1-158,0 1 1,2 0 0,3-1 0,3 1-144,3 0 0,3-1 0,2 1 1,2 1-638,1 2 0,5-1 1,-1 5-1,4-1-1088,4 0 0,-5 1 1,2 4-1,-3 2 1386,-1 2 0,-5 3 0,-2 5 0</inkml:trace>
  <inkml:trace contextRef="#ctx0" brushRef="#br0" timeOffset="73">19992 16131 7850,'-12'-12'0,"1"1"0,3 0 0,0 4 0,6 1 0,-2 6 0,9 0 0,7 0 284,6 0 0,10 0 0,7-1 0,9-4 1103,9-7 0,-19 5 0,3 0 0,8-4 0,2 0-651,5-1 1,2 0-820,5-6 1,3-1-1,-13 7 1,1 1-1,1-2 1,3-2 0,0-1-1,1-1 1,2 1-1,1-1 1,0 0 148,3-1 0,0-1 0,-1 2 0,-3 1 1,0 0-1,0 1 0,0 0 0,0 0 0,-1 1 1,-2 1-1,-1 0 0,-1 0 4,0 2 0,-2-1 1,1 1-1,-2-2 1,-1 1-1,1 0 1,-2 3-1,0 0 0,0 0 1,-2 1-1,-1-1 1,0 0 11,18-3 0,0 0 0,-5 0 0,0 1 0,-3-1 0,-1 0 0,-2 1 0,0 0-125,-2 2 1,-1-1 0,-3-1 0,-1 0 0,-1 2 0,-1 0 0,-1-1-1,0 1 41,-2-1 1,-1 0-1,1 1 1,-2-1 0,-1-1-1,0 0 1,-1 0 0,-1 1-11,-1 0 1,-1 1-1,27-5 1,-4-3-38,-5 0 82,-2 4 0,-11-4 0,-3 6-301,-4-1 186,-3 0 1,-3 1-1,1 0 1,-1 2 37,-2 2 1,-2-1 0,0-3 0,-1 2 3,-3 2 0,1 0 0,-3-2 0,2 3 402,-2 1 1,-1-3-1,-1 4 1,-2 0-321,-2-1 259,2 4 0,-7-5-180,4 6 1,-4-5-42,1-3 1,1-2 0,0-2-1,0 1-17,1-1 1,-1 1 0,-1-1-1,2 0-32,1 1 1,3-6 0,-4-1-118,1 0 110,3-4 1,-5 8 0,4-6 0,-1-1 39,1 0 0,0 1 0,0 2 1,-2 0 44,-2 0 0,0 2 1,-2-2-1,0 0-26,0 0 1,-2 3 0,-1-5 0,0 0 40,0-2 0,0-2 0,0 1 0,0-2-89,0-2 0,0 0 1,0-6-1,-1-4-100,-3 1 0,-1 0 1,-4 1-1,1-1-3,-1-3 1,-1 4-1,-2-1 46,1 4 17,-6 6 0,4-4 0,-4 6 0,2-1-60,-1 3 1,-3 5 0,2-1 0,-1 0-66,-3 0 1,-1 5 0,-1 0 0,0 4 59,-1 0 0,-3-1 0,-1 0 0,-2 2-59,-2 4 1,1-1-1,-3 1 1,-3 1-41,-3 2 0,-3 2 0,-5 2 0,-2 2 70,-5 1 1,-3 2 0,-4 4 0,30-6 0,-2-1-8,0 1 0,0 0 0,-1 0 0,0 1 0,0 0 0,-1 0 0,-1 1 1,-1 1-130,-2 0 1,-1 0 0,0 1 0,0 0-1,-2 1 1,0-1 111,-1 0 1,1 0 75,-1 1 0,0 0 0,-3-2 0,0 1 0,-1 2 0,0 1 0,0-1 0,-1 0-26,1 0 0,1-2 0,1 0 1,1 0-1,0 0 0,0 0 0,-2 0 1,0 0-4,-3 0 0,0 0 1,3 1-1,0 0 1,1 1-1,0 0 1,1-1-1,-1 1-19,1-1 1,-1 1 0,0 0-1,0 1 1,-4 0 0,0 0 0,2 0-1,0 1 37,2-1 0,0 0 0,-1-2 1,1 1-1,1-2 0,1 0 0,-2 0 1,0 0 95,-1 0 0,1 1 1,5-1-1,0 0 1,4 1-1,-1-1 1,4 0-1,0-1 55,0 1 0,1 1 0,0 0 0,1 0 1,-30 11-1,5-1-1,8-2 1,5-4 0,2 4-118,3-3 52,-3 0 1,10-1-1,-3 1 1,2-1 23,-1 2 1,-1-3-1,2 4 1,2 1 75,3-1 1,5-3 0,3 5 0,1 0-99,3 2 1,0-2 0,6-1-1,1 2 132,1 1 1,4 1-1,-2 0 1,0 0-175,4 1 0,1-1 0,2 1 0,1 2 18,2 1 1,5 4-1,0-2 1,4 1-8,3 2 0,1 1 1,-2 2-1,3 0 6,0 0 1,4-4 0,-4 0 38,1 2-22,8 0 0,-12 1 0,8-2 0,1-2 37,2-2 1,-2 4 0,5-2-1,-2 0-27,0-3 1,4-2 0,-1-3 0,3-3 70,7-4 0,5-3 0,7-4 1,8-4-26,-27-3 1,2-1 0,5-2 0,1-2 0,5-2 0,1 0 0,4-3 0,1 0-118,3-2 0,1 0 1,2-1-1,1 1 0,5-1 1,0 0-1,1 0 0,-1 0 162,-20 3 1,1-1 0,-2 2 0,19-2 0,0 0 0,0 0 0,0 0 0,-2 1 0,-1 1-95,-1 0 1,1 0-1,-1 0 1,0-1 0,-1 2-1,0 0 1,-3 0 0,0-1-30,-3 1 1,-1 0 0,-2 0-1,0 1 1,-2 0 0,-1 0-1,0 0 1,-1 0-89,-1 1 0,0-1 0,-5 0 0,0 1 0,-3 1 0,0-1 0,28-2-108,-3-2 1,-6 0-1,-1-1 1,-3 3-238,-5-2 1,-3-2-1,-7 0 1,0-1-264,-1 0 0,-3-3 0,-1-2 0,0-1-1595,0-3 2292,6-1 0,-3-1 0,6-3 0,2-5 0,3-5 0</inkml:trace>
  <inkml:trace contextRef="#ctx0" brushRef="#br0" timeOffset="74">22841 15328 7842,'-5'-7'115,"-3"-1"0,2 4 967,-2-4 19,1 1-417,0 0-374,2 2 1,5 6 15,0 3 0,0 3 0,0 5 0,0 4 44,0 3 0,0 8 0,1 6 0,2 6-54,1 7 0,0 8 0,-4 11 0,0-30 0,0 1-176,0 1 1,0 1 0,0 1 0,0 1 0,0 2 0,0 0 0,0 1 0,0 0-76,0 2 1,0-2 0,0-5 0,0-2 0,0-1 0,0-2 0,0 26-53,0-9 0,-2-11 0,0-6 0,-2-4-279,1-7 1,2-8-1689,1-6-294,0-6 1196,0 3 1,1-19-1398,3-5 2449,3-11 0,4 0 0,1-5 0</inkml:trace>
  <inkml:trace contextRef="#ctx0" brushRef="#br0" timeOffset="75">23051 16561 7975,'-5'-22'0,"-2"3"1311,1 3-28,0 3-345,6 2-308,0 4-292,0 2 280,0 5 1,2 4-1,0 1 1,2 2-154,-1 2 0,-1 7 1,1 6-1,1 6-6,-2 1 1,0 4 0,-2 4 0,1 2-300,3-2 0,-3 1 1,3 1-1,-3 3-260,-1 3 1,0-3 0,0-3-1,0-3-226,0-1 0,0-2 0,0-2-2470,0-4 1723,0-7 1,2-3-1514,2-6 2045,2-4 1,6-3-1,-1-10 541,1-5 0,0-6 0,-1-6 0</inkml:trace>
  <inkml:trace contextRef="#ctx0" brushRef="#br0" timeOffset="76">23330 16550 8069,'-10'-12'0,"0"0"491,3 1 1,3 3 1749,-4 0-1399,6 6 1,-5-4-414,3 6 0,3 2 0,-4 2 0,1 5-90,0 5 0,-4 0 1,3 7-1,0 2-64,0 3 0,-3 6 0,4-1 0,1 3-230,2 1 1,1 0-1,1-1 1,3 1-73,4 0 1,2-5 0,3-4 0,2-6-282,0-4 0,6-4 0,-1-5 0,5-3-142,2-3 0,4-11 1,-2-7-1,-1-6 97,0-4 1,2-9 0,-5 0 0,-5-3 124,-2-1 1,-3-3 0,-8 2-1,-3-2 233,-2-1 0,-9 2 1,-3 8-1,-7 3-38,-5 4 1,1 5-1,-7 5 1,1 7 411,0 3 0,-2 3 1,3 6-1008,-1 2 425,0 2 0,5 6 1,3 1-1164,3 2 967,3-2 0,2 5 1,0-4-1,4 2-939,3-2 1338,2 4 0,8-5 0,0 4 0</inkml:trace>
  <inkml:trace contextRef="#ctx0" brushRef="#br0" timeOffset="77">23725 16480 7862,'-23'-29'0,"1"6"0,3 8 0,3 6 0,5-2 0,3 3 0,3-2 0,5-2 1437,0 1-875,0-1 0,0 1 0,0-1 0,-2 0 221,-2 1 0,3-1 1,-3 0-507,3 1 1,6 3 0,3 2 0,2-1-200,2 1 0,-1 3 0,1-1 0,0 5 304,-1 7 1,1 1 0,0 11 0,-1 2-109,1 3 1,0 9 0,0 5-1,3 0-114,0 1 0,1-4 1,-3 3-297,2-3 18,-2-6 0,5 2 0,-4-6 0,2-4-124,-2-6 1,-1-8 0,0-5 0,1-7-6,2-8 0,-1-10 1,-3-10-1,-1-7-68,1-7 1,0-1 0,-1-3 0,0 3 103,-4 5 1,2-1 0,-5 7 0,-1 5 510,-2 5 0,-2 10-48,-3 13 1,1 1 0,-3 5 0,0 5-75,-1 7 1,3 7 0,-2 5 0,-1 6 112,1 4 0,3 0 0,-1 6 1,3 1-327,1 1 1,0 3 0,0 1 0,0 3-457,0 1 0,1-4 0,2 3 0,2-3-395,2-3 1,0-2 0,5-10 0,0-3-620,-1-4 0,1-9 1505,-1-6 0,1-1 0,0-4 0</inkml:trace>
  <inkml:trace contextRef="#ctx0" brushRef="#br0" timeOffset="78">24156 16363 8619,'-4'-23'0,"-1"1"0,-1 3 586,1 3 0,3 3 0,7 2-538,6-1 0,5 1 0,5 0 0,-3 3 275,-2 5 0,0 0 1,-3 0 11,2 0 0,-2 4 1,3 7-1,-5 2 29,-3 2 1,3 3-1,-5 2 1,2 1-159,0 3 0,-5 1 1,4 1-53,-2 0-98,-1-5 1,-4 3 0,0-6 114,0 0-37,0-2 0,0 2 85,0 1 1,-5-6 0,-3-8-111,-2-4 0,-1-6 1,4-6-1,1-3-121,1-1 0,4-5 0,-3-4 1,3 1-39,1 1 0,5-2 0,3-1 0,3-1-192,5 1 0,2-5 1,5 4-1,2-2 2,2 0 0,3 1 0,3-2-352,-2 1 405,3 5 1,-10-3 0,3 6-25,-2 0 106,-7 5 0,-6 1 1,-7 7 484,0 2-163,-4-2 0,3 7 0,-8-3 1,-3 0 184,-4 4 1,0-3 0,-2 1 0,-1 1-95,-2 2 1,-1 1-1,3 0 1,-1 0-181,0 0 1,2 4 0,2 1 0,0 1-178,4 3 1,-2 2 0,5 0 0,1 2-225,2 3 0,2 2 1,4 5-1,6 0 126,3 1 0,7 0 1,-2 2 93,3 1 31,1 6 1,0-5-1,2 6 1,0-2 46,-2 0 1,1 4 0,-8-6-1,-2 1 182,-1 0 1,-7-5 0,-2 1-1,-4-2-141,-4-2 1,-6-4-1,-8-1 1,-3-1-319,-3-3 0,-2-1 0,1-1 0,-2-2-654,-4-2 1,-1 1-1,0-5 1,1-1-1544,-2-2 2449,0 4 0,-2-4 0,0 4 0</inkml:trace>
  <inkml:trace contextRef="#ctx0" brushRef="#br0" timeOffset="79">22946 17678 10391,'-35'0'0,"-1"0"0,-26 0 0,13 1 0,15 3 1163,11 4 0,7 2-634,9 2-317,2-6 1,6-1 0,3-5 268,3 0 1,5 0 0,5-1 0,6-3 183,7-4 0,11-3 0,10-6 0,9-5-480,-26 10 0,0-2 0,3-4 0,1-1 0,1-1 0,0 1 1,3-3-1,0 0-194,2-1 0,2-1 0,7-3 0,3-1 1,3-1-1,0 0 0,-19 9 0,0 1 0,0-1-139,20-8 1,-1 1-1,-1 0 1,0 1-1,-1 1 1,-1 0-1,2-2 1,0 1 82,-1-1 1,0 1-1,-4 0 1,-2 0 0,-6 2-1,-2 1 1,1 1 0,-1-1 36,-1 2 0,0-1 1,-4 3-1,0 0 0,-3 2 1,0 1-1,-3 1 0,-1 1-18,29-15 0,-3-2 0,-3 4 26,-4 1 6,-12 7 0,-1 1 0,-11 5 0,-4 0-383,-5 3 1,-4 2-646,-2 0-798,-4 3 143,-2 5 0,-6 0 1944,-3 0 1,-8 0 0,-6 0-1</inkml:trace>
  <inkml:trace contextRef="#ctx0" brushRef="#br0" timeOffset="80">23725 12584 8391,'-1'-12'0,"-2"0"-221,0 1 0,-3 0 326,2 4 0,3 0 642,-3 3 525,3 3-1088,1-4 1,-1 9 0,-2 1 0,-1 1 12,2 3 0,-5 2 0,-1 2 0,-2 2-58,-2 5 0,1 3 1,-1 4-1,1 3-40,-1-1 1,-4 6-1,1-1 1,1 5-44,1 2 1,1-2-1,1 2 1,-1 1-47,0-1 1,1-4-1,0 2 1,4-4-111,3-4 1,1 1-1,1-5 1,-2-1-178,1-1 0,2-7 0,1-3-624,0-2 409,0-1 0,5 0 41,3-1 1,-2-4-1,2-3 1,1-3-141,1-1 0,-1-5 0,2-3 591,2-2 0,1-7 0,-3-1 0</inkml:trace>
  <inkml:trace contextRef="#ctx0" brushRef="#br0" timeOffset="81">23458 13049 8455,'-5'-22'0,"-2"3"0,-1 3 389,1 3 1,4 5-109,-1 1 0,3 5-121,1 2 1,-4 7 0,-1 7 75,-2 2 0,1 4 0,-3 1 0,1 3-91,-1 4 1,0 3-1,0-3 1,1 0-19,-1 1 1,4 2 0,1-3 0,3 1-70,1-1 1,0-1-1,0-3 1,0-1-29,0 0 1,1-4 0,2 0 0,2-3-35,1-1 0,-2-4 0,3-2-186,-2-1 268,-1-5 1,1 2 9,3-5 1,-3-2-1,0-1 1,0-5 59,3-3 0,2-5 1,2-4-1,0-2-105,-1-1 1,6-1 0,1-4 0,1-3-123,1-2 0,-1 2 0,3 1 1,-1 0-51,-2 1 1,-1 3 0,2 0 0,-5 5-272,-2 6 1,-1 3-1,-1 3-432,1 1 526,0 6 1,-5-3-655,1 5 289,-5 0 0,7 1 671,-2 3 0,2 2 0,2 6 0</inkml:trace>
  <inkml:trace contextRef="#ctx0" brushRef="#br0" timeOffset="82">17399 11060 8208,'-4'-11'-222,"0"-1"1,-5 0 0,2 1 915,1-1 0,-3 0 1,4 2-198,-2 2-373,5 3-18,-4 5 1,12 0 0,1 1 0,5 3 89,3 4 0,5-1 0,7 0 0,4 4-28,3 3 1,6 0 0,4 4 0,6 0-163,8 0 0,2-2 1,-27-7-1,1 0 0,0 0 1,0-1 25,0-1 0,1 0 0,1 1 0,-1 1 0,26 6 0,-5-1 83,-4-1 0,-4-1 0,-3-2 0,-2-1-57,-4-1 1,-7 4 0,-1 3 0,0-1-126,-1-1 1,-2 0 0,-3 2-1,0-1-172,3-4 0,1 2 1,-4-6-1,-3 2-118,0 0 1,-5-6-1,-2 3 1,-2-1-907,-1 0 652,-6 0 1,-2-4-80,-8 0 1,1-4 689,-4 0 0,-1-10 0,-4 1 0</inkml:trace>
  <inkml:trace contextRef="#ctx0" brushRef="#br0" timeOffset="83">18631 11176 8831,'4'-22'0,"1"3"0,2 4 0,2 3 218,1 4 1,2 3 0,-1 6-1,1 3-317,0 4 0,3 2 0,2 2 0,0 0 195,0-1 1,-1 1 0,-1-1 0,0 1 225,-1 0 1,-5-1 0,-2 1 0,-2 0 75,-2-1 0,2 5 0,-3 1-323,-3 1-79,-9 1 1,-10 4-1,-8 3 1,-7 4-169,-6 5 0,-10 2 0,-3-2 0,26-17 0,-1-1-33,0 0 0,0 1 0,-1 1 1,-1 1-1,2-1 0,0 2-68,2-1 0,1 1 0,-23 17 0,3 2 0</inkml:trace>
  <inkml:trace contextRef="#ctx0" brushRef="#br0" timeOffset="84">21946 7176 7753,'0'-18'-316,"0"2"1,1 5 0,3 3 0,4 4 436,2 3 1,2-3 0,-1 0 0,2 1-89,3 2 1,2-4 0,5-2 0,0 0-52,1-1 1,0 0 0,2-4 0,3 1 71,0-1 0,-2 1 0,4-1 0,2 2 57,0 2 1,2-3 0,0 4 0,0-2-227,0 1 1,0 1-1,0 4 1889,0-5-1465,-1 3 1,-3-6-1,0 5 1,2-2-345,0 0 0,0 1 0,-1-5 0,2 0-189,-2 1 1,-1 0-1,1 2 1,-2 2-95,-2-2 0,-1-1 0,-5 1 1,-2 3-161,-5 1 1,-2 0-1,-1 2 478,0-1 0,-6-5 0,-1 3 0</inkml:trace>
  <inkml:trace contextRef="#ctx0" brushRef="#br0" timeOffset="85">22911 6664 7925,'-6'-23'0,"1"1"-196,-1 2 0,6 10 0,0 10 39,7 7 0,4 2 0,4 0 0,0-2 302,-1 2 1,3-3-1,0-3 1,0-1 211,0-2 1,-2 0-1,-3 1 1,1 2-44,2 1 0,-2 1 0,3-1 0,-3 2-108,-2 0 1,2 5 0,1-2 0,2 4-192,-2 2 1,0 2 0,0-1-1,2 3 57,-2 3 1,-2 1 0,-3 0 0,-3 1 113,-1-1 0,-1 5 0,-4 2 0,0 1 39,0 0 1,-5-4-1,-4 3 1,-4 0-141,-2-1 0,-6-3 1,2 1-1,-3-2-156,-2-2 0,1 1 0,0-3 0,0-1-332,-1-5 0,5-2 0,1-1-1070,1 0 971,2-1 0,8 1 0,3-1 502,3 1 0,-4 5 0,-2 1 0</inkml:trace>
  <inkml:trace contextRef="#ctx0" brushRef="#br0" timeOffset="86">8478 7780 8133,'8'4'0,"0"0"0,-2 1 0,3-2-144,-1 1 1,-1 1 0,2-2-438,-2 1 546,1-1 1,0-3-1,0 0 192,1 0 1,1 0 12,2 0 1,-5-1 0,0-3 24,-2-4 1,-1 2 0,-4-2 0,0-1-70,0-1 1,0-2-1,0 1 1,-1-2-29,-3-3 1,-1 2 0,-5-5-1,3-3-2,-2-4 1,-2-4-1,0-5 1,0-2-1,4-6 1,-2-1 0,5-10 43,1-2-140,2-1 0,1-7 0,0 30 0,1-1 0,1-1 0,1-1 12,2-2 0,2 1 0,1 2 0,2-1 0,3-2 1,1 0-1,1-1 0,1 0 30,1-2 1,0 0-1,0 1 1,1 1 0,0-2-1,0 1 1,0 2 0,1 0-22,0 2 0,1 0 1,2-2-1,1 0 1,0 2-1,0 0 1,1 1-1,1 1-6,-1 1 1,1 1-1,-1-1 1,1 1-1,0 1 1,0 2-1,2-1 1,1 1 15,0 0 0,0 1 1,-1 4-1,1 2 1,-2 1-1,1 0 1,-1 2-1,1 0-35,26-19 0,-26 19 0,1 1 0,3 1 1,0 0-1,2-1 0,0 1-15,1-1 0,1-1 1,-1-2-1,1 0 0,1 1 1,-1-1 10,2 0 0,0-1-77,3-3 0,1 0 0,1 2 0,-1 1 0,2-3 0,1 1 1,-1 1-1,2 0 91,1 1 1,1 0 0,-1-2 0,1-1 0,1 1 0,1 0 0,-2 1 0,0 0 58,-1 2 1,1 0-1,-1 2 1,1 0 0,-1 2-1,1 1 1,0 0 0,0 1 0,2 0 1,-1 1-1,0 0 1,0 1-1,2 2 1,-1 1-1,1-1 1,0 1-21,0-1 0,-1 1 0,2-1 1,1 0-1,0 1 0,2 0 1,-1 1-1,-1 0-9,0 0 1,0 0 0,1 1 0,1-1 0,2-2 0,1 1 0,1-1 0,1 0-1,3 1 1,0-1 0,-4 0-1,0 1 1,4-1 0,1 1 0,-1-1-1,0 0-117,0 1 1,1-1 0,0 1-1,-1 0 1,1 1 0,0 1 0,-1 1-1,1 0 105,-2 2 0,-1-1 0,0 1 0,-1 1 0,0-1 0,-1 0 0,0 1 0,1 0 19,1 1 1,0 0-1,-3-1 1,-1 0-1,0 1 1,0 0-121,-2-1 0,-1-1 93,0 1 0,-1-1 0,1-2 0,0 0 1,0 1-1,0-1 10,-1 1 1,1 0-10,1-2 0,-1 0 0,-5 0 0,0 1 0,2-2 0,0-1 0,1 1 0,1 1 18,-1-2 0,1 1 0,-4 1 0,0 0 0,-2 0 0,1 0 1,-2 0-1,1 1-60,0 1 1,0 0-1,-1 0 1,-1 1-1,0 0 1,-1 0-1,-1 0 1,0 1 30,-2-1 0,0 0 1,-3 0-1,0 0 1,-1 1-1,1-1 1,-1 0-1,-1 0 6,0 0 0,0 0 0,-1-1 0,1 0 0,-2 1 0,-1-1 0,32-3 73,-1 0 0,-6-1 0,1 1 0,-4 1-71,-6 1 1,-3 4 0,2-2 0,1-1 134,2 1 1,-7 3 0,-1-1 0,-4 2-157,-3-2 1,0 3 0,-2-3 0,0 3 255,-2 1 1,-6-2-1,3 0 1,-4-2-231,-1 1 1,1-2 0,-1 1 0,0 0 101,0-1 1,-3 3 0,-2-5 0,-1 2-76,-3 2 0,-1-2 54,-2 1-31,-4 0-132,-2 4-8685,-5 0 8747,-5 0 0,-2 0 0,-4 0 0</inkml:trace>
  <inkml:trace contextRef="#ctx0" brushRef="#br0" timeOffset="87">16991 3431 8048,'-7'-23'0,"-1"1"310,-1 2 0,2 3-150,0 6 0,4 6-375,-1 5 0,8 4 592,4 3 0,-2-2 81,2-5 1,-4 0-1,4 0-254,1 0 0,-3 0 0,1 2 1,-1 0 138,1 2 1,0 1-1,5-2 1,0 2-185,-1 2 0,6-4 1,2 5-1,3 1-89,2 2 0,4 2 0,4 1 0,5 3-41,1 1 0,6-3 0,-1 5 1,1-1 17,-1-1 1,2 4-1,-4-3 1,2 3-11,-1 2 1,-8-5-1,0-1 1,-3-1 6,-2-3 1,-3 3 0,1-2-186,-2 0 181,-7-8 1,3 4 0,-6-4 0,-1 4 24,-1 0 1,-5 0 0,-2-2 0,0-1 43,-4 1 0,1-3 0,-1 2 0,2 1 80,-1 1 1,-2 3 0,-2 1 0,-2 3-17,-1 1 0,-5-2 0,2 3 0,-5 3-5,-4 4 0,0 0 1,-5 3-1,2 1-14,-2 0 0,-1-3 1,-3 3-1,0-1-64,-3 1 0,0 0 0,2 1-82,-1-4-17,0-2 1,6-2-1,1-1 1,-1-3-26,4-3 1,-1-3-1,2-2 1,2 1-280,1 0 0,3-5 0,1 0-1239,1-2-1100,6-1 1530,-4-4 0,8 1 0,2 2 1122,3 1 0,4-1 0,0-3 0</inkml:trace>
  <inkml:trace contextRef="#ctx0" brushRef="#br0" timeOffset="88">18538 4408 8130,'-26'-26'0,"2"4"1736,2 4-281,6 8-1131,5 4-85,6 6-197,5 6 1,3-4 231,1 6 0,4 0 1,-3 5-1,2 1 134,2 1 1,1 6 0,2-2 0,1 3-118,2 2 0,2 3 0,4 0 0,-3 0-184,-1 1 1,3-2-1,0 4 1,2-2-62,1-2 0,-1-1 0,-3-3 0,-2-3 28,0-3 0,-4-5 73,2-3 0,-7-9 0,-4-11 1,-2-7 137,2-7 1,-2-5-1,1-9 1,-1-5-198,-2-5 0,4-8 0,1 3 0,0-1-267,0-1 0,-1 0 0,-3-1 0,2 1-63,1 3 0,4 8 1,-5 8-1,1 6-458,1 5 1,-3 7-1,3 6-582,0 5 0,-2 4 0,3 6 482,-1 3 1,4 3 0,-2 4 0,1 1 374,-1-1 0,-3 5 0,3 1 0,-2 0 425,-3-1 0,5 5 0,-1-3 0</inkml:trace>
  <inkml:trace contextRef="#ctx0" brushRef="#br0" timeOffset="89">18969 4164 8412,'6'-6'1925,"-1"0"-978,-5-6 0,0 1-238,0-1 1,2 6-292,1 2 1,4 2-1,4 4 1,1 2-83,0 3 1,3 5 0,2 5-344,1 6-13,-4 0 1,8 11 0,-2-2 0,0 4-348,0 3 1,-2 1 0,-4-2-1,0 0-171,-3 0 1,-1-3 0,-5-4 0,0-5-3068,0-6 1983,-1-3 1622,-4-10 0,0-13 0,0-7 0</inkml:trace>
  <inkml:trace contextRef="#ctx0" brushRef="#br0" timeOffset="90">19329 4094 8215,'-22'-16'265,"3"1"0,2 4-103,5 8 1,7 1 2223,5 2-1685,5 0 0,3 0-366,0 0 0,0 4 0,3 0 143,1-1-306,5 3 0,-3 1 1,5 4 336,2 1-378,-4-1 0,5 2 0,-3 3 1,3 2 37,1 0 1,1 8 0,-1-3-1,0 3-58,0 2 1,-5-3-1,-2 3 1,-4-2 176,-5-3 1,-1 2 48,-6-9 0,-2-2 0,0-8-152,-2-6 1,-5-1 0,2-8-1,-1-3-536,1-2 1,4-7-1,-1 1 1,3-6-127,1-5 0,0-3 1,0-1-1667,0 0 1503,5 1 1,3-3-1,6-1 1,3-5-1052,1-2 0,1 0 1691,5 2 0,-1-2 0,0 3 0</inkml:trace>
  <inkml:trace contextRef="#ctx0" brushRef="#br0" timeOffset="91">19806 3570 8215,'-18'-23'1417,"2"0"0,7 5-31,2 2-1166,4 3 1,3 7-1,8 2 1,2 3-123,2 1 0,3 5 0,1 3 1,-1 2 134,2 2 0,-4 1 0,2 1 1,-2 3-4,-1 1 1,-2 2 0,-1 6 0,-1 3-411,1 0 0,2 2 0,0 6 0,-1 0-327,-2 2 0,1 5 1,-5-2-1,-1 4-71,-2 0 0,-1-2 0,0-4 0,0-6-218,0-5 1,-5-7 0,-3-6-1,-2-4-563,-2-5 1359,1-2 0,-6-5 0,-1 0 0</inkml:trace>
  <inkml:trace contextRef="#ctx0" brushRef="#br0" timeOffset="92">19841 4012 8493,'-4'-22'0,"0"2"0,2 2 651,0 1 0,4 1 0,1 5-88,5-1 0,4 0 0,2 1 0,3 0-549,1 4 1,0-4 0,1 4 0,-2-4-108,0 0 1,-3 3 0,4 0 0,-1 0 171,-3 2 0,-1-1 0,-1 5-211,-1-2 176,1-5 0,-4 8 0,0-3 127,1 3 0,-3-3 138,2 0-11,0 0 0,-1 5-37,1 3 1,0 3 0,2 4-1,-1 1-53,-1-1 1,0 2 0,3 2 0,1 1-113,0 2 0,-1-2 0,1 2 0,0 0-99,-1 0 1,1-4 0,-1 2-125,1-3 0,0-3 0,-1-2 0,1-4 44,0-3 0,-1-6 0,1-4 0,1-7-48,2-7 1,-2-1 0,3-7 0,-5-2-163,-3 0 1,2 2 0,-3 0-190,-1-2 508,5 0 1,-10 4 0,3 5 831,-3 3-753,-1 7 0,0 1-49,0 5 1,0 7 841,0 1 622,0 5 0,0 7-1649,0-1 0,1 1 0,3 1-257,4 2 1,-1-4 0,0 3 0,1 0 357,-2-1 0,5 0 1,-3-1-935,2-1 666,2 1 0,-2 0 0,-1-1 0,-1-1-501,1-2 0,1 1 1,2-5-1,-1-1 149,1-2 0,3-1 0,2-1 0,1-4 202,3-7 0,1 0 1,1-4-1,1 0 251,-1 0 1,0-3-1,0 2 1,1 1 194,-1-1 0,-4-3 0,-1 4 0,-2-1 545,-6 0 1,0 1 0,-6 5 0,-1-1 106,-2 1 1,-1-1 0,-1 2 0,-3 1 0,-4 1 0,-2 4 1,-2-3-204,1 2-335,-1 1 0,-1 4 1,-1 0-1,-3 0 108,-1 0 0,3 2 1,-4 2-1,3 3-31,1 4 1,-1 2 0,1 1 0,4 1-101,2-1 1,6 3 0,-1 0 0,3 1-136,1 3 1,1-3-1,3 0 1,5-1-18,5-3 1,5-1 0,4-3-1,0-2-63,0-4 1,2-3-1,1-1 1,1-1-26,-1-3 1,-2-8 0,-1-8 0,1-6-45,-1-5 1,-6-4 0,-4-2 0,-6-4-2,-1 0 1,-4-2-1,-6-4 1,-3-2 376,-4-2 0,-4 6 0,-2 6 0,-1 3 132,-3 1 1,1 7 0,0 3 0,5 7 450,2 5 0,1 0-698,0 9 1,6 2 0,3 6-139,6 3 1,0 5 0,4 3-1,4 5 225,3 2 0,0 6 1,4 3-1,0 2-16,0-2 0,2 4 0,3-2 0,0 5-46,1-1 1,-1-1 0,1-1-980,3 0 670,-2 0 1,3-5 0,-4-3-1927,-1-3 1433,0 0 1,-5-8 0,-1-4-1,-1-7-762,-1-4 1,1-1 1469,-5 0 0,1-5 0,0-1 0</inkml:trace>
  <inkml:trace contextRef="#ctx0" brushRef="#br0" timeOffset="93">21632 3152 8158,'-12'-35'0,"4"6"1609,1 6-1083,4 10 1,-1 8 0,8 6-360,4 3 0,2 3 0,1 6 0,-2 1 166,-2 1 0,1 6 1,2-2-1,0 3 13,-3 2 1,-3-1-1,3 1 1,-1 2-308,1 1 1,-5 1 0,2-5 0,-3 0-15,-1 0 0,4-3 0,0-2-137,-1-1 0,-7-7 0,-4-6-99,-2-3 1,-6-11 0,1-6-1,-1-6-109,-1-5 1,4-8-1,-3-7-251,-1-4 444,4 0 1,-4-6-1,7-5 1,2-5 77,6 29 0,0 0 0,1-31 0,2 11 0,3 6 162,4 7 0,6 7 1,3 7-1,1 10 28,3 10 0,1 5 0,2 1 0,1 0-116,-2 0 0,3 9 1,-8 2-1,0 2-48,-3 0 1,-3 3 0,-3-1 0,-2-1-18,-2-1 0,-1 3 0,-4-1 0,0 1 29,0 1 1,-6-5 0,-1 5 0,-4-1-12,0-1 1,-1 5-1,-1-4-130,-2 3 142,2-5 0,-5 3 0,3-5 99,0 4-69,-1-3 1,5 2 0,0-6-1,2-2 82,2-2 1,4 4-1,-1-1 76,3 2 1,6 2 0,3-1 0,2 1 50,2 0 1,5-1-1,2 0 1,3-2-172,1-1 1,0-1 0,2 4 0,1-2-322,1-2 1,0-4-1,-2 2 1,0-1-14,3 0 0,-5 0 0,-5-4 1,-1 0-181,-3 0 0,-1 0 0,-1 0 302,-1 0 1,0-2 0,-2 0 0,-2-3 209,2-2 0,-2 0 0,-1-5 97,-1 0 1,1-3 0,-4-2 0,2 0-45,-1 0 1,2-3 0,-1 0 0,-2-2-91,0-1 0,-2 0 0,0 1 0,0 1-24,0 2 0,0 5 0,0-2 0,0 3 91,0 2-194,0 4 0,-4 3 0,0 8 0,0 5 193,-1 5 0,3 1 1,-1 4-1,1 0 100,2-1 1,0 4-1,0-2-17,0 2-188,0-4 0,0 2 0,2-4 0,2-2-122,3-1 1,4-1 0,0-1 0,1 0-229,-1-4 0,6-1 1,3-6-1,2 0-132,1 0 0,0-6 0,2-3 0,1-4 142,1-2 0,1-6 1,-2 2-1,1-3 242,-1-1 0,-5-1 0,-3 1 0,-1 0 331,-3 0 1,-5 5 0,-3 2 0,-1 3 497,-2 2 0,-3 3 1,-4 1-309,-4 2 0,-2 1 0,-3 4 0,-1 0-79,-2 0 0,0 2 0,1 1 0,-1 5-19,-3 3 1,5 4-1,-1 1 1,2-2-123,1-1 0,2 2 0,1 1 0,1-1-210,-1 2 1,4-3 0,1 4 0,4-1 27,4-3 0,-2-1 0,6-1 0,1-2-81,2-2 0,4 1 0,2-5 0,1-2 19,3 0 1,-3-4-1,0-1 1,0-5 91,0-3 0,-4 0 1,2-2 242,-3-3-177,-2 3 0,-4-5 0,-2 4 0,-1-3 39,0-1 1,0 3 0,-4-3-1,0 0-9,0 0 0,-4-2 0,-2-2 0,0 1-60,-3 2 0,-1 1 0,-2-3 0,0 2-145,1-2 1,3 1 0,0-1-1,0 3-62,2 1 1,0-4 0,3 2 0,-1-2 2,2 2 0,0-2 0,2 6 0,2 1 192,1 1 1,0 2 0,5 4-1,-1 1 117,0 1 0,3 4 183,-2-3-320,-3 3 0,2 1-38,-3 0 71,-3 0 0,4 5 0,-4 3 149,3 2 1,-3 3-1,3 2 1,-2 5-143,-2 2 1,1 6 0,2 3 0,2 3-132,1 1 1,-2 0 0,4-1-1,1 1 27,1 0 1,3-4-1,1-1 1,3-3-1,1-5 1,-2-5-1,2-9 1,0-4-202,0-3 0,0-4 0,3-3 0,-2-8-95,2-7 0,-3-1 0,1-8 0,1 0 469,-2 1 1,2 2 0,-4-3 0,-2 0-168,-1 0 1,-6 5 0,-2-3 378,0 4 43,-4 6 1,4 1 827,-5 5-1284,-5 6 1,3 6 0,-5 8 0,2 2 51,2 2 0,2 1 0,1 1 0,1 3-32,3 1 1,-1 0-1,3 2 1,1 0-102,-1 1 1,2-3 0,4 1 0,-1 0 21,1-1 0,-1 3 0,1-5-102,0-2 131,-1-1 0,1-3 0,0-1-23,-1-1 77,1-6 0,0 8 0,-1-5 61,1 1 1,-4-3 0,-1 2 24,2 0 1,-2 2 0,-1 4 0,-1 1-23,-2-1 1,-2 1-1,-1 0 1,0-1-132,0 1 0,0 1 0,0 1 1,-1 2-271,-3-2 0,-1-1 1,-4-2-1,1 0-324,-1-4 0,3 3 1,-2-7-444,-1 0 1,-1-2-234,-2-1 1370,0-5 0,1-1 0,-1-6 0</inkml:trace>
  <inkml:trace contextRef="#ctx0" brushRef="#br0" timeOffset="94">23051 2338 8159,'0'-34'0,"0"4"0,0 7 644,0 6 0,10 6 0,6 3 0,6 4-517,5 3 0,-1 2 0,5 3 480,1 4-355,1 7 1,-3 3 0,-3 7 831,-2 2-811,-2 3 0,-4 6 1,0 3-1,-3 3 9,-1 3 1,-4 8-1,-3 7 1,-6-26-1,0 2-249,-1 3 1,-1 2-1,-4 2 1,-2 0-1,-2 5 1,-1 0-1,-2 2 1,-3-1-399,0 3 0,-3 1 0,0 4 0,-2 0 0,-1 0 0,-1 0 1,-2 0-1,-2-1-53,0-2 1,-2 0-1,1-2 1,-2-1 0,-1-3-1,-1-2 1,-1 0 0,-2-1-342,-1-1 0,-1 0 0,-3-4 0,-1-2 759,-3-2 0,-1-2 0,1 0 0,0-1 0,-2-3 0,-1-1 0,0-2 0</inkml:trace>
  <inkml:trace contextRef="#ctx0" brushRef="#br0" timeOffset="95">18120 4012 8161,'-22'-15'0,"1"1"0,3 2-171,1 3 0,2 6 0,3 0 1,2 3 678,2 3 0,-2 4 1,3 6-1,-1 2-108,1 5 0,-1 7 1,-3 5-1,2 7-77,2 7 0,0 7 1,-1 11-1,6-29 0,1 1-208,0 3 1,0 2-1,2 4 1,1 2-1,1 2 1,2 0 0,2 0-1,2-1-296,3-1 0,1-1 0,1-4 0,2 0 0,1-1 0,2-1 0,0-2 0,1-2-193,0-2 1,2-1 0,0-4 0,1-2 0,24 15-1,0-11-201,-1-9 0,-3-9 0,-2-6 0,-1-2 21,-2-3 0,-2 0 0,-3-2 554,-2 0 0,6-4 0,-6 2 0,-3 8 0,-2 5 0</inkml:trace>
  <inkml:trace contextRef="#ctx0" brushRef="#br0" timeOffset="96">18480 5513 8126,'-23'-2'144,"0"-2"1,5 2 141,2-6-203,8 6 0,4-4 0,8 8 1,4 0 149,2 2 1,6 0 0,1-4 0,2-1 332,6-3 1,0-3-1,9-6 1,4-2-182,2-4 1,9-6 0,-20 10 0,2 0-258,5-2 1,1-1 0,6-5 0,2-1 0,7-2 0,2 0 0,3-3-1,2-2 1,-17 10 0,0-1 0,1 0-202,1-1 1,1 0-1,0 0 1,2-1-1,0-1 1,0 0 0,0 1-1,1-1 1,0 1-1,0 0 1,0 0-1,0 1 62,-2 0 0,-1 1 0,1-1 0,-2 1 0,0-1 0,1 1 0,-1 1 1,-1 0-1,2 0 0,0 0 0,0-1 0,0 0 63,1 0 1,0-1-1,0 1 1,-1 1-1,0 0 1,0 0-1,-1 0 1,0 0-1,0 1 1,-1 0-1,0 0 1,0 0 11,0 1 0,-1-1 0,1 1 0,0 0 0,0 0 0,0 0 0,0 1 1,0 0-1,0 0 0,0 1 0,0 0 0,1 1 89,-2-1 0,0 1 0,0 1 1,18-7-1,0 1 0,0 0 0,1 1-100,-3 0 1,1 0-9,0 0 0,-2 1 0,-3 4 1,-2 0-1,-1 2 0,-1-1 1,-2 2-1,-2 0-107,-1 0 1,0 0 0,-2 3 0,0-1 0,-3 0 0,-1 1 0,-2-1 0,0-1-52,-4 0 0,0 0 1,-1 0-1,0 0 1,30-10-1,-2 2 103,-5-2 1,-3 3 0,-7 0 0,-2 1 48,-4 3 1,1 1-1,-3 2 1,-3-1-37,-6 0 0,-3 6 0,-2 2 0,-1 1-153,-3-1 1,-2 3 0,-5-3-1,-1 3 25,1 1 0,0-4 0,-1 0 1509,1 2-1448,0-5 0,-5 5 0,1-5 113,1 2-98,1-4 1,2 6 0,0-4 0,-1-2-155,1-2 1,3 0 0,1-1 0,-2 0-184,-1 1 0,-3-2 0,-1-1 0,-2-2-414,-2 2 0,-1 1 1,-4 1-394,0 1 1193,-10 4 0,-8 2 0,-12 5 0</inkml:trace>
  <inkml:trace contextRef="#ctx0" brushRef="#br0" timeOffset="97">18434 3791 8479,'-20'-1'0,"2"-1"0,1-4-52,3 0 368,1 3 1,2-6 157,-1 5 1,5-1-238,4 1 0,1 2 0,2-6 0,2 0 7,1 2 1,0-5-1,5 4 1,2-4-460,4 0 0,1-1 0,4 0 1,2 1 346,1-1 1,7-3-1,6-2 1,7-1 120,3-3 0,16-2 0,-28 10 1,2-1-1,4-2 0,1 1-234,5-2 1,0 0 0,3-2 0,1-1 0,4 0 0,1-1 0,1 0 0,0-1-213,1 0 1,1 0-1,-1 1 1,-1 0-1,-4 3 1,-1 1 289,-2 0 0,1-1-66,-2 0 0,0 1 1,-1 2-1,0 0 1,-2 1-1,1 0 132,-2 0 1,-1 0-117,0 1 0,-1 1 0,0-3 1,-1 0-1,1 2 0,1 0 0,0-1 1,0 0 31,0-1 0,1 0 0,0 2 0,-1 0 0,-1 0 0,0-1 0,0 2 0,-1 0-80,1 0 0,0 0 1,-1 1-1,0 1 1,-1-1-1,-1 2 1,-1 1-1,0 1-42,-1 0 0,-1 1 1,-2-1-1,-1-1 0,30-6 1,-4 3-80,-4 0 0,-3-2 0,-9 6 0,-3-4 26,-3 0 1,-4-1 0,-4 2 0,-9 1 203,-5 1 1,-7 4 269,-3-4 1,-3 0 1042,-1-3-1428,0 4 0,-5-3 0,-2 2-391,1-2 0,-3 2 1,4 2-815,-2 1 0,3-3-1396,-4 4 2608,6 0 0,-8 4 0,3 0 0</inkml:trace>
  <inkml:trace contextRef="#ctx0" brushRef="#br0" timeOffset="98">21283 2768 8286,'-12'0'-429,"6"-1"442,2-3 0,3 1 129,1-5 0,1 5 0,3-4 0,4 1 23,2-1 0,7-1 0,2-3 238,3-1-315,1-5 1,6 3-1,2-5 289,2-2-286,2 4 0,5-3 0,2 3 1,0 0 56,1 0 1,0-2 0,3 3-1,1 2-76,-1 1 1,1 2-1,1-2 1,-1-2 5,0 0 0,2-1 1,-8 5-1,1-1-46,-4 1 1,3-1 0,-4 0 0,-2 1-62,-3-1 1,-6 4-1,2 1 1,-2-3 20,-2 0 0,0 4 0,-8 0 1,-1 3 0,2-1 0,-4-1 0,2 2-13,-2-1 22,-1 0 0,1 3 0,1-2 0,2-1-30,-2 2 1,-1-3-1,-2 1 1,1 1-44,0 2 1,-1 0 23,1-3 1,-4 3 31,-1-3 6,-4 2 0,3 2-42,-2 0-43,-2 0 0,8 0 92,-2 0 0,2 0 1,2 0-1,-1 0 9,1 0 1,0 0 0,0 0-1,3 0-3,0 0 1,6 2-1,-2 0 1,3 2 10,1-1 1,1-2 0,-1-1 0,0 0 30,0 0 0,1 0 0,0 0 0,2 0 6,1 0 1,-1 0-1,-5 1 1,-2 2-35,2 1 1,1 1 0,0-3-1,-3 4-10,-3 0 0,0-2 1,0 2-1,-2 1 22,-1-1 0,-3-2 1,-1 4-61,-1 1 0,0 1 0,2 2-4,-2 0 0,1-1 0,-5 1 0,-1 0 34,-2-1 0,3 1 0,0-1 0,-2 1 166,0 0 1,-2-1-1,0 1 1,0 0-78,0-1 0,0 1 0,0 1 1,0 1-31,0 1 1,-4 6-1,0-1 1,1 1-26,2 3 0,-3-1 1,0 0-1,0 1-8,-1-1 1,3 4 0,-5 0-1,1-1 4,-1-2 1,1 0 0,-3-2 139,1-3-136,5-2 1,-7-2-1,2 1 20,-2-2 1,-2-1 0,1-1-152,-1-1-17,0 1 0,-3 0 1,-2-1-1,-1 1-216,-3-1 0,-1 2 1,-2 2-1,-2 1-159,-1 2 1,-4 2-1,2 3 1,1 0-374,-1 1 0,2-1 862,4 0 0,0 6 0,0 0 0</inkml:trace>
  <inkml:trace contextRef="#ctx0" brushRef="#br0" timeOffset="99">9013 8862 7884,'0'-6'-473,"2"0"0,0 5 0,3-1 523,2-2 1,-3 0-1,3 4 1,4 0 34,3 0 1,-1 0-1,4 0 1,-1 0 31,4 0 1,2 0 0,1 0 0,2 0-16,2 0 0,3 0 1,4 0-139,1 0 79,0 0 1,7 0 0,3 0 0,5-1 6,3-3 0,1-4 0,6-8 0,2-3-18,-29 8 0,0 0 0,1-2 0,0-1 0,1 0 0,0-1 0,0 1 0,1-1-44,1-1 0,0-1 0,1-1 0,0-1 0,3-1 0,-1 0 0,1 0 0,-1 0 51,-2 0 0,1 0 0,1 0 0,0 0 0,-1 1 0,1 0 1,2-1-1,0 0-8,2 0 0,1-1 0,-1 0 0,0 1 0,0-2 0,0 1 0,0 1 0,1 0-96,1 0 1,0 0-1,0-1 1,1 0 0,4-2-1,0 0 1,0 0 0,0 1 77,-2 0 1,0 1-1,2-1 1,0 0 0,1 2-1,0 0 1,2-1-1,0 1-32,2-2 1,-1 0 0,-1 1-1,0 2 1,0-1 0,1 1-1,0 1 1,-1 0-166,0 0 1,1 1 0,1-1 0,1 0 0,-1-1 0,-1 0 103,1 0 0,0-1 77,-1-1 0,-1-2 1,-1 3-1,-1-1 1,0-2-1,1-2 0,0 1 1,0-1-11,1 0 1,0 0 0,-3-1 0,0 1-1,2 2 1,-1 0 0,-1 0 0,0-1-8,-1 1 0,0 0 0,2-1 0,0 0 0,-1 0 1,0-1-1,1 0 0,0 0-83,-2 0 1,-1 0-1,0 1 1,-1 1-1,0-1 1,0 1-1,1 0 1,1 0 196,2-1 1,0 1 0,-6 2-1,1-1 1,2 2 0,0-1-1,-1 1 1,0 0-13,-1 1 1,1 1 0,1-1 0,0 1-1,-1 1 1,-1 1 0,-1 0 0,1-1-90,-3 2 1,0-1 0,0 2 0,-1-1 0,1-1 0,-1-1 0,1 2 0,0-1-20,1 0 0,0 0 0,-3 0 0,-1-2 0,0 1 0,0 0 1,-2-1-1,0-1 21,0 0 1,-1 0 0,0 0-1,0 0 1,-2-1 0,-1-1-33,0 1 1,0 0 34,1 0 0,0 1 0,-5 1 1,-1 0-1,2-1 0,0 0 0,0 0 1,0 0 26,-2-1 1,0 2 0,29-13-1,-5 4 1,-4 2 180,-2 2 0,-5 1 1,-2 3-1,0 3-172,1 3 0,-5 0 0,2-1 0,-3-1 218,-1 0 0,-5 3 0,-3 0 0,-3-1-203,0-2 1,0 2 0,2-3 0,1 3 194,-1 2 0,-1-2 1,-2-2-1,0 0-255,0 1 0,1 2 0,0 3 0,2 1 148,1-1 1,0-1 0,-3-2-1,-1 2-141,0 2 0,0-2 0,1 3 0,-1 0 14,0-1 1,0 0 0,1-2-1,-1 1 44,0 1 1,1 0 0,-3-3-1,0 0-25,-1 3 1,-2-1 0,2 4-1,0-1-24,0-3 1,-3 4-1,0-1 1,-2 3-108,1-1 0,-1 0 1,-3 4-448,0 0 1,-1 0-603,1 0 4,-6 0 559,0 0 81,-6 0 507,-6 0 0,0-11 0,-6-1 0</inkml:trace>
  <inkml:trace contextRef="#ctx0" brushRef="#br0" timeOffset="100">17631 5106 8299,'-23'0'0,"3"-6"0,1-1 0,-2-2 45,-1 1 0,4-2 1,3 3-1,2 1 612,1 2-524,1-3-24,4 6-199,2-4 1,12 5 0,3 0 0,5 1 156,3 3 1,2-1 0,3 4 0,0 1-48,1-1 1,3 3 0,1-2-1,2 3-43,2 5 0,2-3 0,1 3 0,0 1 17,-1 3 1,1 2-1,-1 2 1,-3 3-9,-4 4 0,-4 2 0,-3 0 0,-6 1 17,-5 2 0,-6 3 0,-12 0 1,-11 3-48,-8 3 1,11-17-1,-1 1 1,-2 3-1,0 0 44,-3 3 0,-1 1 0,-1 2 0,-1 0 0,-3 3 0,-1-1 0</inkml:trace>
  <inkml:trace contextRef="#ctx0" brushRef="#br0" timeOffset="101">8885 7280 8052,'-11'2'-719,"-1"2"564,0-3 1,1 4 0,0-4-1,2 2 208,2 1 0,3 4 101,-4-5 162,5 6-103,-2-7-14,5 3 1,2-5 0,0-1-11,2-3 1,4 1 0,-3-5-1,1 1 54,3 0 0,-2-4 0,1 0 0,2-4 59,4-3 0,0-3 0,6-6 1,1-4-67,0-3 0,8-7 0,5-7 0,-15 20 0,2-2-142,1-4 0,2-1 0,3-2 0,2-1 0,-1-3 1,2 0-1,2-2 0,0 0-189,2-1 0,1-1 0,1-2 0,2 0 1,-1 0-1,1 1 192,0 2 0,0 0-69,-2 2 1,0 0 0,4 1 0,0 1 0,0-1 0,-1 0 0,2 0 0,1 1 14,0-1 0,1 0 1,2 2-1,1 1 0,-3 0 1,1 0-1,1 0 0,1 1-27,0 0 0,1 1 0,-2 1 0,0 1 0,3 1 0,0 1 0,-2 2 1,0 1-57,-2 0 1,1 2 0,-1 2 0,1 1 0,2-2 0,0 0 0,1 1 0,-1 1 64,-1 1 1,1 0 0,1-2 0,-1 0 0,-2 4 0,0 0 0,0-2 0,1-1 2,1-1 1,-1 0 0,0 1 0,0 0-1,-1-1 1,1 1 0,-2 1 0,1 1 29,0 0 1,0 1 0,-1-2-1,0 0 1,1-3 0,-1 1-1,1 0 1,-1 1 59,0 0 1,0 0-1,2 1 1,-1 0-1,-2 0 1,-1-1 31,0 1 1,0 0-107,-1-1 1,1 1 0,0 0 0,0 0 0,-1 0 0,0 0 0,-1 1-1,0 0 14,1 1 0,-1 0 1,-2 0-1,0 0 1,1 0-1,-1-1 1,1 0-1,-1 1-64,-2-1 0,0 0 1,1 1-1,0 1 0,-4-1 1,0 0-1,1 1 1,0-1 22,1 0 0,0 1 0,-1 1 0,0 0 0,-1 0 0,0-1 0,-1 2 0,0 0-13,-1 1 0,1-1 0,-3 1 0,0 1 0,1-1 0,-1 1 0,26-13-46,-4 0 1,-5 6 0,-8 5 0,-1 1-51,-3 3 1,-4-2-1,-4 3 1,-5 4 210,-6 3 0,-2-2 0,-1 4-1129,-1 2-409,-4 0-354,-2 2 867,-5 6 1,1-4 905,3 6 0,8 0 0,6 3 0</inkml:trace>
  <inkml:trace contextRef="#ctx0" brushRef="#br0" timeOffset="102">14677 3094 8231,'-22'-24'0,"3"2"667,3 3-223,8 2 1,-1 6-336,6-1-283,-1 5 241,4 2 185,0 5 1,1 4 0,2 1 134,0 2 0,3 1 1,-3 3-1,5 3 176,3 6 1,0 0-1,1 11 1,-1 3-271,1 4 1,5 4 0,2 9 0,3 3-478,2 3 1,-1 2 0,0 2 0,-11-30 0,1 1-100,0 1 0,1-1 0,10 22 0,3-5-1505,-2-11 819,-7-9 0,-1-12 278,-6-5 1,-5-12 0,-6-13 0,-7-9 430,-3-8 0,-6-5 1,-2-2-1,-2-5 260,-5-3 0,-6 1 0,14 14 0,-1-2 0,-3 3 0,1-1 0</inkml:trace>
  <inkml:trace contextRef="#ctx0" brushRef="#br0" timeOffset="103">14654 3187 7692,'-22'-34'0,"2"4"0,5 7 0,2 6 233,1 4 1,1 7 0,-1 2 303,1 3-368,4 1 1,2-2-1,5-1 1,1-5 39,3-3 0,-1-1 0,6-4 218,4-3-405,3-3 1,5-3 0,1-1 0,4-2-245,2-2 1,3 4 0,4-1-1,-1 4-382,-3 3 0,2 0 0,-3 4 1,0 3 603,-3 4 0,-2 4 0,-2 5 0</inkml:trace>
  <inkml:trace contextRef="#ctx0" brushRef="#br0" timeOffset="104">14875 3826 8766,'-12'-4'0,"1"-1"0,0-1 459,3-3 1,3-2 0,7 0 0,3-1-458,6 1 1,11-2 0,9-3-1,3-3-235,1-3 1,1-2 0,2 1 0,0 0-25,0 0 1,-2-1 0,-1 1 0,-2 0 46,-2 0 0,-2 1 0,-7 1-106,-3 2 160,3 4 1,-9-1 0,1 4-552,-5 0 103,-3 6 604,-6 1 0,-6 5 0,0 0 0</inkml:trace>
  <inkml:trace contextRef="#ctx0" brushRef="#br0" timeOffset="105">14782 3605 8216,'-26'-10'466,"3"-6"0,-1 0 1,13-2 1181,4 1-1230,5 1 0,12 5 0,7-1-1283,7 0 530,6-4 1,6-4-1,3-6 1,2-1-371,1 1 1,2-2-1,-4 1 1,0 1 321,0 1 0,-3 2 0,-6 1 0,-2 2 383,-1 0 0,-8 1 0,12-5 0,-8 1 0</inkml:trace>
  <inkml:trace contextRef="#ctx0" brushRef="#br0" timeOffset="106">15375 3070 10239,'1'8'484,"2"1"1,1 3-119,-2 2 0,5 7 0,-1-2 0,2 3-280,0 1 1,-1 1 0,4-1 0,-2 0-121,-1 0 1,-5-5-1,4-2-30,-2-3 1,-2-9-38,-7-8 1,-4-8-1,-6-12 1,-3-3-199,-1-5 0,0-5 0,-3-3 0,3-1 203,1-3 1,0-2-1,5 1 1,-1 4 495,2 6 1,7 10 0,1 10-193,1 2 0,5 7 0,3 2-471,6 2 232,7 8 0,-1-1 0,6 4 0,-1-2 57,0 3 0,-1 0 0,-1 2 0,-2-2-34,2-2 0,0 2 0,-2-2 1,-4 1-81,-2-2 1,-2 0 0,-2-4 439,-2 0-285,-4 1 1,-3-5 0,-6-3 0,-2-4-89,0-2 1,0-3 0,-3-1 0,0-2 207,4 2 1,-2 1-1,3 2-86,0-1-56,3 0 0,-2 1 1,5-1-1,0 0 25,0 1 0,0 3 0,0 0-86,0-1 0,4 3 0,1-1 0,2 2-110,2 3 1,-3 0 0,2 2 0,1 0 107,1 0 0,-2 0 0,0 0 1,1 2 56,1 1 1,-2 3 0,0 3 0,1-2-7,1 3 1,-2 0-1,0 0 1,-1-1 7,0-1 0,3 0 0,-3 3 1,0 1 15,1 0 1,-1-1 0,2 2 0,-2 1-38,2 2 1,1 1 0,-1-2-1,-2 5-83,2 2 0,2 1 1,0 1-1,1 2 114,0 1 0,1 4 0,1-4 817,1-1-973,1 4 1,-9-9-1,1 1-1986,1-4 1509,-4-3 0,1-10 1,-6-5-1,0-7-42,0-7 0,-6-5 0,-1-5 0,-2-3 624,1-4 0,-8-3 0,3-1 0</inkml:trace>
  <inkml:trace contextRef="#ctx0" brushRef="#br0" timeOffset="107">15910 2663 8318,'-1'-17'-34,"-3"-2"0,-1-2 1,-3 2 669,4 4-669,3 7 0,1 4 0,0 8 282,0 4 0,0 2 0,0 1 0,0 1 331,0 0 0,-2 5 0,0 2 0,-2 3-62,1 1 0,-2 4 0,1 2 0,2 0-334,0 4 1,2-4 0,2 2 0,2 1-202,3-3 0,4 0 1,2-7-1,3-2-350,8 0 1,-1-10-1,5 0 1,-1-4-557,1-8 0,3-3 0,-4-8 0,-1-2 23,-2-5 0,-6-2 1,-2-1-144,-3 0 1043,-7 5 0,4-4 0,-3 4 0</inkml:trace>
  <inkml:trace contextRef="#ctx0" brushRef="#br0" timeOffset="108">15956 2977 8084,'-24'2'0,"-1"0"858,2 2 1,-2 1-248,10-1 1,6-3 0,9 2-477,6-6 0,6-3 0,4-7 1,3-3-161,3-3 1,1-3 0,2-2 0,1-2 12,1-1 1,0-1 0,-4 5-1,0 0 29,1 0 1,-1 5 0,-1 2 458,-3 3-301,3 7 1,-9 1-1,3 7 1,-3 5 60,-2 4 1,1 9 0,-1 0 0,1 5-89,0 2 0,-2 0 0,-2-4 0,-4 1-105,-3-1 1,3-5-1,0-3 59,-2-2 0,-2-2 0,-4-5-244,-3-6 0,-5-6 0,-2-10 0,-3-3-216,-1-3 1,4-8-1,-3-3 1,1-6-242,1-3 0,-1-4 0,5-6-381,-1-1 894,6-1 1,-3 1 0,5 5 0,1 8 370,2 9 0,1 10 0,1 7-37,3 5-152,2 4 0,2 9 1,1 1-1,3 2 77,2 2 1,2 1-1,-5 2 1,2-1-112,3 1 1,-3-1 0,2 1-1,-3 0-87,-4-1 0,1 1 1,-6 0-1,0 0-2,-2 4 0,-1-2 0,0 4 0,0 0 0,0 0 1,-5-2-1,-3 2 1,-2-1 100,-2-3 1,5-2 0,0-3 129,2-1 136,-4-6-123,8 8 1,-3-4-1,8 1 1,3-3-17,4-2 0,4-2 1,3 0-1,3 0-298,4 0 1,4 0-1,0 0 1,0 0-405,4 0 0,-3 0 1,1 0-1,0 0-217,-2 0 0,0-4 0,-6-2 0,-1 1-184,-3 0 1,2-3 0,-6 3 901,0-1 0,-2-2 0,-2-4 0</inkml:trace>
  <inkml:trace contextRef="#ctx0" brushRef="#br0" timeOffset="109">16852 2373 8414,'0'-35'0,"0"0"198,0 0 0,-4 6 0,0 5 0,2 4-104,0 4-170,-3 0 1,3 6 0,-6 2 0,-1 6 264,-2 4 0,-2 5 1,-2 5-1,-4 3 354,-3 0 1,2 6 0,2-2 562,1 3-843,-3 7 0,7-3 0,-1 3 0,3 0-36,3-4 1,6 0-1,-2-2 1,4-1-239,4-2 0,0-4 1,6-4-1,4-2-90,3-2 1,2-3-1,5-7 1,-1-6-46,0-7 0,1-6 0,0-2 1,2-1 115,1 1 1,-4 4 0,-5 1 0,-1 1 121,-3 3 1,-1 2 0,-1 4 0,0 4 213,-1 3 0,1 10 1,-1 5-1,1 7 195,0 7 1,-1 5-1,1 3-151,0 3-254,-1 2 0,1 4 0,0-2-846,-1-4 571,1-3 1,-2-3-1,-1-2-1413,-1-3 1102,0-4 1,-1-7-1,0-4 1,-1-5-259,1-3 0,-3-3 1,3-6-1,1-5-928,-1-5 1676,3-9 0,-4-7 0,6-5 0</inkml:trace>
  <inkml:trace contextRef="#ctx0" brushRef="#br0" timeOffset="110">17189 2279 8841,'-18'-5'0,"1"-2"2284,1-4 1,6 1-1172,-1 2-993,7 3 1,0 11 0,8 6 0,4 6-77,2 4 0,6 5 1,0 2-1,1-1-135,0 1 0,2 2 0,-2-3 0,0 2-520,0 2 0,0-4 0,-3 0 0,1-5-588,-1-4 0,-1 1 1,-1-9 65,0-4 1,-1-6 1132,1-5 0,0-8 0,-1-6 0</inkml:trace>
  <inkml:trace contextRef="#ctx0" brushRef="#br0" timeOffset="111">17433 2256 9468,'-11'-10'0,"-1"1"778,1 1 1,4 8 0,3 3 0,4 8-589,4 6 1,1 2 0,4 6 0,-1 1-211,1 1 0,-2 0 0,-1-4 0,0-1 117,1-2 0,-4 0 504,0-4-398,-1-1-247,-2-8 1,-4-8-1,-1-11 1,-2-6-422,-2-4 0,0-6 0,0-4 0,3-2 154,0-5 1,3 3-1,3-3 1,0 4 501,0 4 1,0 6 0,0 7 0,1 3-37,3 4 1,2 5-1,7 9 1,1 3 129,2 6 1,4 7 0,0 0-1,2 3 117,1 2 1,0-5 0,2 0 0,-1 1-133,0-2 0,2 3 0,-8-6 0,0-2 30,-3-4 1,-2 0 0,-1-5-126,-6 0 1,-1-5 0,-5-3 5,0-4 1,0-4 0,-1-2 0,-1-3-49,-2-1 1,-4-5 0,3-4 0,0 1-95,-1 1 0,-3 1 0,2-3 0,-4-3-755,0 0 1,3 1-1,0 3 1,0-1-677,2 1 1,-3 3 0,5 3-1674,1 5 2269,2 2 1,6 8-1,3 5 796,2 6 0,7 9 0,1 4 0</inkml:trace>
  <inkml:trace contextRef="#ctx0" brushRef="#br0" timeOffset="112">17840 1965 8114,'8'-12'0,"-1"-4"275,-2-3 0,3 1 0,-3-2 0,1 0 285,3-2 1,-2 0 0,1 1 0,1 2-313,1-2 1,-2 4 0,-2 2 17,-1 2 1,-1 1 104,-4 0 1,-1 6-1,-3 3-114,-4 6-189,-2 3 0,-3 11 0,-1 3 150,-2 2-107,-4 6 0,5 0 0,-3 5 0,1-2-70,3 1 1,3-2-1,2-1 1,2 0-80,2-3 0,1 2 0,5-2 0,3-3-97,4-2 1,6-8 0,3 0 0,2-5-34,6-3 1,-2-1 0,6-4 0,-2 0 94,0 0 0,1 0 0,-3-2 1,-1 0 269,-2-2 1,-6 0 0,1 4 100,0 0 1,-8 4 0,1 1 0,-4 1-36,-3 3 1,-2 6-1,-1 1 1,-1 1-246,-3 0 0,1 2 0,-3-2 0,0 0-880,-1 0 0,5-2 0,-4-3-890,1 0 1,3-6 586,-6-2 0,5-8 1165,-1-4 0,-2-12 0,-1-5 0</inkml:trace>
  <inkml:trace contextRef="#ctx0" brushRef="#br0" timeOffset="113">18003 1675 8916,'-5'-13'0,"-1"-1"1310,-1-2 1,-1 6 0,10 7-1384,7 6 1,8 8-1,8 9 1,4 2 146,1 1 1,-1 4 0,4 2 0,-4 0 51,0 4 0,-2 1 1,-4 7-1,-1 4 118,-2 4 1,-9 10 0,-7 1 0,-4 3-208,-1-30 1,-2 1-1,-2 3 1,-1 1-1,-4 3 1,-1 0-1,-2 2 1,0 0-450,-2 1 1,-1 0 0,-1 0 0,-1-1 0,-1-3 0,-1 0 0,-1-1 0,-2 1-465,0-1 1,-3-1-1,-4 0 1,-2-1 875,-2 0 0,-2 0 0,-2 1 0,-2-1 0,0-4 0,-2-2 0,-1 1 0</inkml:trace>
  <inkml:trace contextRef="#ctx0" brushRef="#br0" timeOffset="114">14154 3163 8301,'-42'12'0,"4"0"0,3 6 0,4 5 0,5 8 0,5 6 0,10 11 0,7 10 0,4 8 0,1-30 0,2 1 0,2 0 0,3 1 0,2 1 0,3-1-817,1 0 0,1-2 998,4-3 1,1 0-1,1 0 1,1 0 0,3-3-1,2-1 1,0-1-1,2-2-252,1 0 0,1-3 0,2-1 0,1-2 0,0-5 0,0-3 1,1-2-1,2-2-53,1-2 0,1-2 1,3-1-1,0-2 1,1-2-1,0-2 1,-1 0-1,0-1-81,-1-1 1,0-1 0,-2-1-1,-1-1 1,-1 0 0,-1 0 0,-1 1-1,0 1-146,-2 1 1,0 1 0,24-1 0,-12 5 350,-9 0 0,-2-1 0,-7 2 0,-1 4 0,-2 2 0</inkml:trace>
  <inkml:trace contextRef="#ctx0" brushRef="#br0" timeOffset="115">14921 4361 8162,'-20'-5'0,"-5"-3"0,-1-1 2362,2 2-1866,3-4 1,25 15 0,8-1 0,8 3-387,7 2 0,4-6 0,8 2 1,4-2 277,2-2 1,3-2-1,4-3 1,6-6-176,-27 2 1,2-1-1,7-3 1,0-2-1,4-2 1,2-2-1,3-3 1,2-1-324,5-3 1,-1-1-1,-16 6 1,0 0-1,1-1 1,3-1 0,1 0-1,0 0 284,1-3 0,0 1 0,0-1-256,0 1 1,1 1 0,-1-2 0,2 0 0,0-1-1,0 0 1,-1 1 0,-1 1 0,1-1 170,1-1 0,-1 0 1,2 1-73,0-1 0,0-1 1,0 1-1,3-1 1,1-1-1,-1 1 0,0-1 1,0 1-1,0 0 1,-1 0-1,0-1 0,0 2-22,-1-1 1,1 0 0,0 1 0,1 0 0,0 0-1,0-1 1,0 1 0,1-1 0,-1 1 0,-1-1-1,1 1 1,-1-1-111,0 1 1,0 0 0,0 0 0,-2 0 0,-1 1 0,0 1 0,-3 2 0,0 2 0,0-1 0,-2 1 0,0 1 0,0-1 73,-1 1 1,-1 0-1,0 1 1,19-8 0,-1 1-1,-5 1 1,-2 1 0,-3 1-1,-1 0-115,-2 2 1,-2 0 0,-2 3 0,-2 0 0,-2-1 0,0 1 0,-4 3 0,-2 1-92,26-11 0,-10 3 1,-8 9-1,-5 0-315,-3 3 1,-3 6 0,-9 0-3165,-4 3 3726,-7 1 0</inkml:trace>
  <inkml:trace contextRef="#ctx0" brushRef="#br0" timeOffset="116">5745 9013 8222,'-11'-19'0,"-1"0"0,0-1-3,1 2 1,-1-4 0,0 4 0,1-1-171,-1-1 0,2 6 0,1-2 0,0 2 80,-4-1 0,1 2 0,-3-3 1,2 2 128,1-1 1,-1 2 0,-1-2 0,-1 5 44,0 2 1,-1 2-1,-1-2 1,-1 3-19,-3 0 0,3 4 0,-2-3 0,0 4-6,-2 4 1,-1 2 0,-1 6 0,1-1 61,0 1 0,1 5 1,1 1-1,2 1-3,-2 1 0,0-1 0,2 5 0,2 4 62,0 3 0,3 0 0,-4 2 0,1 3-51,3 1 1,1 4-1,3 2 1,1 2-1,1 1 1,5 5-1,0 0 121,1 2-249,2 2 0,0 8 1,0 3 163,0-32 1,0 0-131,0 1 0,0 0 1,2 1-1,1-1 0,1 1 1,0 1-1,2 1 0,0 0 14,1 2 1,1 0 0,1-3 0,0 0 0,3 2-1,1-1 1,0-1 0,0-1-27,0-1 1,1-1-1,2 0 1,2-2 0,-2 1-1,1-1 1,2-1 0,0 0 43,-1-2 0,1-1 0,22 21 0,2-7 0,2 2 40,2 2 0,1-4 0,1 0 0,-24-22 0,1 1-24,1 0 0,-1-1 1,2 2-1,0 0 1,2 3-1,1 1 0,0 0 1,0 2-29,-1 0 1,1 1 0,-1 0 0,0 1 0,1 1 0,0 0 0,2 2 0,0 1-178,1 3 1,1-1 0,-2-3-1,0 0 1,-1 0 0,0 0 1,0-2 0,-1-2 86,3-2 0,0-1 0,-3-1 0,0-2 0,2-2 0,1-2 0,-1-1 0,1-1-40,-2-3 1,-1-2-1,30 9 1,-3-8-1,0-1 86,1-1 0,-6-3 0,-3-1 0,-1-2 32,1 1 0,0-5 1,1 3-1,-2-3-45,-3-1 1,-6 0-1,1 0 1,0 0-11,1 0 1,-9-1-1,2-2 1,-1-2 85,-1-1 1,2 2-1,0-4 1,-1-1-15,-3-1 1,-3-3-1,-5-3 1,2-3 275,2-3 1,-6-3 0,2-1-73,-1-1-154,0-5 0,-3 1 0,0-7 0,-1 0 47,0 0 1,-4-2-1,1 1 1,-2 2-19,-1 1 0,-2 2 0,-2 2 0,-4 2-35,-3 2 0,3-1 1,0 3-1,-1-1-74,-2 1 1,-6-2 0,-3 0 0,-2-2-66,-2-2 1,-1-2-1,-1-1 1,-3 0-105,-1 0 1,-3-1 0,-5-3 0,-2-3 66,-2-4 0,3 0 0,-4-1 0,-1 0 69,-2-4 1,-2 3 0,-1-2-1,-2 2 3,1 2 1,1-2-1,-1 0 190,0 2-114,-6-4 0,6 9 1,-3-4-1,-2 0-50,-2-2 1,1 8 0,19 17 0,0 0 0,-24-18-39,-2 2 1,24 18-1,0 1 1,-3 1 0,0 1-1,1 0 1,-1-1 8,1 0 1,1 1 0,-27-14 0,-4 1 0,30 16-1,-1-1-5,-1 0 1,0 0 0,-28-11-1,28 12 1,-1 1 0,-27-12-36,1 2 1,0 0 0,0 0 0,1 1-131,2 2 0,-5-2 1,3 3-1,-1-3-171,-2-1 1,9-2-1,-8-1-2168,3-1 2341,4-5 1,23 15 0,0 0 0,1-2 0,1-2-250,1 1 0,-1-1 162,0 0 1,0-1-1,-12-24 1,-1 0 0,7 3-803,3 0 1,9 12 329,10 4 0,4 14 731,18 27 0,2 0 0</inkml:trace>
  <inkml:trace contextRef="#ctx0" brushRef="#br0" timeOffset="117">5350 8978 8044,'-18'-3'18,"2"-1"0,3-5 0,2 2 394,-1 1 0,4-1-305,1 3 1,4 2-119,-1-6 1,3 4-1,1-4 326,0-1-182,0-1 1,0-7 0,0-1 231,0 0-252,5-9 0,-4 6 1,4-11 333,1-4-277,0 1 1,2-12 0,-2 1-1,1-9-53,-1-5 0,-4 26 0,0-1 0,1-2 1,1-1-1,-2 0 0,1 0 3,-2-1 0,0-1 0,2 0 0,-1 0 0,1-1 0,-2-1 1,1 1-1,-1-2-57,0 1 1,-1-1-1,0 3 1,0 0 0,0 2-1,0 1 1,0 0-1,0 0 34,0 1 1,0-1 0,0-1 0,0 0 0,0 2 0,0 2 0,0-31-41,0 4 0,0 3 0,0 0 1,0 1-30,0 3 1,-4-2-1,-1 7 1,0 3-18,0 2 0,-3 2 1,3 0-1,-2 4-54,-2 6 0,3 0 0,-2 5 1,0 1-33,2 1 0,-3 6 0,4 1 0,0 1-235,-1 3 1,-1 1 0,3 1-114,1 1 1,1 0 0,-1 2-594,-1 1 88,0 6 0,6-3 496,1 5 0,0 0 0,5 0 0,1 0-546,1 0 978,2 0 0,5 5 0,1 1 0</inkml:trace>
  <inkml:trace contextRef="#ctx0" brushRef="#br0" timeOffset="118">4536 6629 8018,'-22'-23'0,"2"1"0,5 1-345,2 2 1,6 8 171,4 0 0,3 2 0,3-3 0,4-1 211,-1-2 0,3 2 0,-5-4 1,0 2 317,1-1 0,-3-3 0,2 2 0,-3 0-62,-1 0 1,0-2-1,0 3 1,-1 2-57,-3 1 0,1 5 0,-5 1 0,-1-1-48,-1 1 1,-3 2 0,-1 5-1,-3 2-17,-1 1 1,-1 5-1,-5 8 1,1 4-57,0 6 1,-4 8-1,-1 6 1,4 1-20,3 3 0,6-2 0,6-1 0,2-1-107,2-3 0,8 4 0,8-3 0,7-2-38,4-3 1,8-5-1,4-5 1,4 1-37,4-1 0,-3-5 0,3-2 0,2-3 111,1-2 0,4 1 0,-2-1 0,-6 2 53,-3 3 0,-5 1 0,-2 3 0,-3 0-63,-4 0 1,-7 2 0,-5 2 0,-7-2-9,-4-3 0,-2 5 1,-4-3-1,-7 0-13,-6 1 1,-4-2 0,-3 1 0,-1-3-303,-1-1 0,-4-1 0,3-5-618,-2 1 635,4-6 1,-6-1 0,4-6-1,-1-3 288,1-3 0,1-19 0,3-5 0</inkml:trace>
  <inkml:trace contextRef="#ctx0" brushRef="#br0" timeOffset="119">4664 5687 8670,'-29'-28'0,"-1"-2"0,2 3 1545,5 7 0,10 13 0,12 18-1147,7 13 1,3 8-1,12 7 1,2 3-152,3 3 0,1 2 0,-2 1 0,0 1 0,3 1 0,-1 1 1,-4-5-1,0-1-464,0-2 0,-3 6 1,-2-2-1,-1 1-410,-3-1 0,-1 0 1,-1 1-1,-1 1 212,1 1 0,-2 1 0,-1-5 1,-1-1-573,1-2 1,-3 1 0,1-7-923,-2-3 1909,-1-4 0,1-12 0,2-1 0</inkml:trace>
  <inkml:trace contextRef="#ctx0" brushRef="#br0" timeOffset="120">4873 6594 8869,'-16'-31'0,"1"0"0,2 3 965,4 2 0,4 8 1,6 2-1,4 5-676,7 3 1,6-2 0,8 1-2075,1-6 1324,5-3 0,2-5 0,6-2-1032,1-2 1139,-3-2 1,3-6 0,-3 0 0,0 1-151,0 3 0,-2-1 0,-2 5 504,-3 1 0,2 1 0,-3 2 0</inkml:trace>
  <inkml:trace contextRef="#ctx0" brushRef="#br0" timeOffset="121">5780 5745 7882,'-19'-10'0,"1"1"-149,1 1 0,1 6 0,5-2-143,-1 2 1,4 8 0,1 1 107,-2 4 1,2-5 0,-1-1-1,-1-1 305,-1 0 1,-2 0-1,-1-3 1,-1 2 291,-1 1 1,-2 1-1,3-3 1,-3 4-20,-1 0 1,4-2-1,-2 2 1,3 1-6,1-1 0,1 2 1,-1 4-28,1-1-256,4 1 1,-2 5-1,5 2 497,2 3-462,0 1 1,2 2 0,0 1 0,0 2 63,0 2 0,2 3 0,2 4 0,3-4-137,4 1 0,0-6 0,1 1 0,1-3-55,2-3 0,-2-3 0,1-8 0,-3-2-111,-3-2 0,-1-3 1,5-5-58,0 0 0,-1-5 0,1-3 0,-2-2 93,-2-2 1,2-4 0,-2-4 0,2-2-52,2-1 1,-2-5-1,-1-2 1,-1 0 90,1 3 0,-2-1 0,0-1 13,2-1 22,2-1 1,-4 2 0,0 2 0,-1 3 152,1 5 1,-3-2 179,3 6-307,-4 4 1,2 8 20,-5 6 0,0 4 0,2 3 1,0-1 77,2-1 1,4 0-1,-3 3 1,1 2-106,3 3 1,-2-3 0,1 1-123,1-5 52,-4 1 0,5-3-32,-2 4 52,-3-4 0,0-1 0,-3-3 501,1 1-426,-1 0 0,3-9 0,-4-3 0,2-4-95,1-3 1,1 0 0,-3-3 0,4 0 82,0 0 0,-2 0 0,4-3 1,1 3-10,1 2 1,-2-4-1,0 6 1,1 2-19,1 3 1,2 5-1,1-2 1,1 1 60,1 2 1,1 2-1,-3 2 1,2 2 44,5 1 1,0 5 0,1-2 0,-3 2-61,-1-1 0,2 3 1,-2-4-1,0 4 71,0 0 1,-2-3-1,-3-2 256,-1 0 1,-3-2-839,0-4 237,-6 0 0,4-6 0,-8-1 1,0-4 183,-2 0 1,-4-6 0,3-1 0,0-2-5,0 1 1,-3 0 0,3-6 0,-1-1 27,1-1 0,1 4 0,4 3 49,0 0-64,0 3 1,0 0 0,0 6-4,0-1 0,6 5 1,1 4-46,4 1 1,0 2-1,1 0 1,1 0-76,2 0 0,0 2 0,4 1 0,0 5-195,-1 3 1,4 0-1,-2 2 1,2 1-253,1 2 1,0 3 0,1-2 0,-2 1-139,-3 3 1,4-1 0,-1 1 0,4-3 723,0-1 0,-2-2 0,0-3 0</inkml:trace>
  <inkml:trace contextRef="#ctx0" brushRef="#br0" timeOffset="122">7036 5257 8023,'-17'-35'428,"3"1"1,-4 5-1,1 4-455,3 4 0,0 12 0,0 2-372,-2 4 1,1 4-1,2 3 1,-3 5 249,-3 5 0,-4 4 0,-3 6 0,-3-1 461,0 0 1,-6 6-1,-4 0 1081,1 1-1102,2 9 1,7-8-1,1 9 1,4-1 104,1 0 0,6 3 0,5-4 0,7-3-158,4-3 1,5-8 0,1 0 0,1-9-322,3-6 0,2-4 0,0-7 70,1-6 1,-1-5 0,1-11 0,0-5-7,-1-6 0,1-5 1,0-6-1,-2-2 3,-2-3 1,-3 2 0,-5-5 0,0-3-27,0-4 0,-3-2 0,1 30 0,-2 0 1,-8-29 225,-1 3 1,-1 6 0,0 5 0,-2 9 475,2 12 1,1 13-492,2 10-184,-1 3 1,5 2-1,4 3 1,3 5-123,3 5 1,0 4 0,4 5 0,-1 1 24,0-1 0,3 5 0,6 3 0,1 4 1,3 4 1,-1 1-1,2 4 1,0-3-213,0-1 1,4 6 0,2-1-1,2 4-351,2 0 1,1-2 0,2-5 0,0-4 59,-2-6 0,-2-6 1,4-11-429,-2-7 843,-6-5 1,9-10 198,-3-4 0,3-11 0,1-8 0</inkml:trace>
  <inkml:trace contextRef="#ctx0" brushRef="#br0" timeOffset="123">7280 4989 8023,'-16'-28'248,"-1"8"0,-4 1 0,3 6 126,1 5 0,6 3 1,4 7-550,2 1 0,-3 4 0,3 5-309,-1-1 409,3 1 0,-7-1 0,3 1 0,-1 0 398,1-1 0,-1 0 0,-2-2 0,1-2 61,1 2 0,5 3 0,-1 2 0,3 3-99,1 1 0,0-2 0,0 3 0,1 2-146,3 1 0,3 1 1,4-1-1,1-1-234,0-2 0,3-5 0,1 2 0,-2-5-155,-1-3 0,-2 1 0,1-5 1,0-1 116,-1-2 1,0-6-1,-2-3 1,-2-2 17,2-2 0,-2-5 1,-1-2-1,1-3-105,-1-1 1,-3-5-1,1 1-239,-3 2 445,-1 0 0,4 2 0,0-1 0,-2 2 158,0 3 1,-2 1 0,0 4 288,0-2 1,-2 6-359,-2 6-76,3 3 0,-4 6 148,5 3 1,0-2-70,0 2 184,0-6-419,0 4 1,-4-12 76,0-1 67,0-4 1,1 0 0,-1-2 0,1-1 28,2-2 1,-1-1 0,0 3 0,-2-1 159,1 0 0,2 6 0,1 2-126,0-2 0,5 3 1,3 2-1,2 3 33,2 1 0,1 5 1,1 3-1,3 2-24,1 2 0,1 1 1,3 1-1,-1 3 3,-2 1 1,1-4 0,2 2 0,-2-3-17,0-2 0,-6 1 0,2-2-83,-3-2 136,-2-3 229,-4 0-193,3-3 0,-9 2-31,3-8 0,-3-3 0,-1-4 0,0-1-153,0 0 1,0-4 0,0-4 0,2-2-28,2-1 0,-2 0 0,5-1 0,-1 1-14,1 0 1,0-2-1,5 0 1,0-3-105,-1 3 1,1 4 0,-1 3-1,1 1 51,0 3 0,-1 1 1,1 3-1,0 2-51,-1 4 0,-3 1 0,0 1-138,1-2 246,1 0 1,2 4 0,-1 0 86,1 0-48,5 0 0,-4 0 0,2-1 44,-2-3 1,-5 3-1,-2-5 1,1 2 29,-1 1 1,-3-6 0,1 1 81,-3-3 0,-1 4 1,-1 0 140,-3 2 1,1 1 0,-4 4-38,-2 0 0,-2 5 0,0 4 0,-1 4-114,0 3 1,2 5-1,1-2 1,2 2-16,2-2 1,1 3 0,4-4-131,0 0 2,0-1 0,0-5 1,0-1 6,0 1 0,6-6 0,0-3 30,0-6-73,10-8 0,-8-13 1,7-8-1,-2-7-229,-1-7 0,-2-6 0,-2-7 0,-4-5 192,-3 30 1,-1-1 0,0-1 0,0 0 0,0-2 0,0-1 0,-1 0 0,-1 0 156,-1 1 1,-1 0-1,0 1 1,0 1 0,-12-28-1,2 11 803,-1 13 1,2 16 0,-3 12 0,3 8-508,2 7 1,4 8 0,3 9 0,3 3-326,1 4 1,0 4 0,0 8 0,1 4 145,3 2 1,-1 1 0,5-1-193,1-2-74,6 8 1,-2-14 0,4 4 0,-2-7 23,1-7 0,5-4 0,-2-3 1,3-6 59,1-5 0,0-5 0,2-8 0,2-4-116,4-2 0,-1-3 0,0-3 0,-1-3-44,1-3 1,1-1-1,4 0 1,0-1 24,0 1 0,0 0 0,0 1 0,-1 1 230,1 2 0,-1 8 1,-3 1-1,-4 4 308,-2 3 1,-2 7 0,0 5 0,0 5 230,1 6 0,-2 2 1,-2 1 169,0 0-605,-6 6 0,3-5 1,-7 3-1,-2-2 6,-4-2 1,-3 0 0,-2 1 0,-3-1 55,-4 0 0,-13 0 0,-7 2 1,-10 3 306,-8 7-543,-6 0 0,23-13 0,0 1 0,0-2 0,0 0 0</inkml:trace>
  <inkml:trace contextRef="#ctx0" brushRef="#br0" timeOffset="124">6013 9246 8013,'-12'0'145,"4"1"0,1 2 32,-2 1 1,2 0-1,1-3 299,0 3 1,1-3 908,1 3-657,3-3-388,-4-1 0,5-1 0,0-3-24,0-4 0,4-2 0,1-3 0,1-4-86,4-6 0,-3-2 0,4-7 0,3-4-15,3-5 0,2-10 1,6-4-1,2-5-147,-12 29 1,1 0 0,1-4 0,1-1 0,1 0 0,0 1 0,2-2 0,0 0-99,-1 0 1,1-1 0,-1 4 0,0 0 0,-2 3 0,-1 0 0,0 1 0,0 2 130,14-27 1,1 6-1,-6 11 1,-3 7-145,-2 5 1,-7 4-1,1 2 1,-2 5-723,-1 2 0,0 6-362,-1 4 1,-3 1 319,0 2 0,-6 2 0,2 1 281,-3 5 0,-1-1 1,0 2-1,-1 2-119,-3 4 0,-1 0 710,-3-3 0,-2 4 0,4 3 0</inkml:trace>
  <inkml:trace contextRef="#ctx0" brushRef="#br0" timeOffset="125">5850 7408 8168,'-4'-15'33,"0"-1"0,-1-3 1,2 3 724,0 2 1,-1 1 70,4 2-682,0 4 0,0 3 1,1 7-1,2 2 72,0 2 1,6 4 0,-2 6 0,1 1-47,-1 3 0,1 6 1,4 4-1,-1 4-93,1 4 1,4 2 0,-1 4 0,-1-1 290,-1-1 1,3-1 0,1 6-1,-1 0-395,1-2 1,0-3-1,-3-12 1,2-4 20,-2-2 0,-1-8-2561,-2-6 1798,1-4 0,-6-12 1,-2-3-1,-2-4 766,-2-3 0,-11-9 0,-2-5 0</inkml:trace>
  <inkml:trace contextRef="#ctx0" brushRef="#br0" timeOffset="126">5722 7490 8197,'-17'-35'408,"4"3"0,-1 4 0,5 9 304,5 5 0,4 6 0,4 0 0,5-1-739,5-1 0,6-2 1,5-1-1,3-2-245,-3-5 0,4-5 1,-2-2-1,-1-1 522,-2 0 1,-4 3-1,-1-3 1,2 1-221,1 0 1,1 0 0,2 5 0,0 1-264,3 2 0,3 6 1,-6 0-1293,-3 4 1152,2 6 0,-7-2 0,3 5 0,-2 0-335,-1 0 0,-3 6 1,-6 5 707,-4 3 0,-3 12 0,-1-2 0</inkml:trace>
  <inkml:trace contextRef="#ctx0" brushRef="#br0" timeOffset="127">6094 7862 8197,'0'30'20,"0"-3"1,-4-4 0,0-4 0,2-2 518,1 0 0,1-3 0,1 3 0,1-3-164,2-3 0,5-6 0,-1 1 264,2-1-481,2-1 1,4-9 0,-1-3 613,-1-2-589,-1-7 0,0-2 0,1-7 1,3-2-117,1-2 1,2-5-1,3-5 1,0 0-184,0 0 1,1 1-1,-1 4 1,-1 1-345,-3 3 0,3-1 1,-4 5-1,0 1-587,-2 2 1,-4 6 0,-3 1-1346,-2 0 2392,-4 4 0,-3-4 0,-7 6 0</inkml:trace>
  <inkml:trace contextRef="#ctx0" brushRef="#br0" timeOffset="128">5989 7780 8158,'-25'-9'474,"1"-2"1,0-2 0,10 4 692,3 1 0,6 6 1,9-2-1310,4 2 0,7-3 1,5-4-1,2-5-301,1-5 1,0-5 0,2-2 0,2-2 281,4-2 1,1-5 0,0-3 0,-1 0-366,2 2 1,0 0-1,2-2-1127,0 0 1653,0-1 0,0 4 0,0 0 0</inkml:trace>
  <inkml:trace contextRef="#ctx0" brushRef="#br0" timeOffset="129">6583 7048 9371,'-12'-7'1374,"0"-2"0,2 7-841,2 3 1,3 11 0,5 10 0,1 6-327,3 6 1,-1-1 0,5 9-123,1-2-10,1-2 1,2-3-1,-1 0 124,1 0-141,-6-5 1,3-7 0,-3-7-23,0-4-156,-3-5 100,2-2 0,-5-10 0,-2-2 0,-1-2-217,-5-2 1,-3-3-1,-1-10 1,-3 0-564,0-3 0,-8-8 0,2-8 1,0-3 443,-1-5 1,2-2 0,-1-6 0,3-2 801,1-1 1,7 5-1,6 9 1,3 8-199,1 9 0,0 11 0,1 5 0,3 6-180,3 5 1,4 3 0,2 1-128,2 0 58,-2 0 1,4 0 0,-5 1 86,-1 3-86,1-2 0,-1 7 0,1-4 0,0 1-39,-1 3 1,-3 2-1,0 2 1,0 2-1,-2 4 0,3 3 0,-5 2 0,-1 0-82,-2 3 1,-1 2-1,0 2 1,0-4 121,0-2 1,-1-2 0,-2 0 0,-1 0 265,2 1 1,0-5 0,2-1-1,0-1 93,0-3 0,5-1 1,3-1-1,2-2-65,2-2 0,4 1 1,0-4-1,3 0-28,1 0 1,2-1-1,1-4-203,1 0-25,4 0 1,-2-1 0,4-3-928,-2-4 461,-1-2 1,0-3 0,2-1 0,-1-2-401,1 2 1,-2-3 0,-4 2 0,0-1-134,1-1 0,-2 4 0,-3-3 960,-4-1 0,-2-1 0,-1-5 0</inkml:trace>
  <inkml:trace contextRef="#ctx0" brushRef="#br0" timeOffset="130">6920 6466 9316,'-23'-45'0,"1"5"0,2 9 1409,5 10 0,8 14 0,7 8-1620,7 9 0,7 11 0,3 7 1,0 1 123,-1-1 1,4 4 0,-3-2 0,1 1 436,2 0 0,-2-4 0,0 3 0,1 0-129,-1 0 0,-3-2 0,5 6 0,0 2-333,2 0 1,0 0 0,-1-2 0,-2-2-418,2-1 1,0-3 0,-2 1-472,-4-6 438,-2-7 1,-1-3 0,0-7-97,-1-1 0,-4-2 0,-3-7 0,-3-4 658,-1-2 0,-10-12 0,-3-3 0</inkml:trace>
  <inkml:trace contextRef="#ctx0" brushRef="#br0" timeOffset="131">7048 6559 8114,'-23'-35'0,"1"1"364,2-1 1,3 6 0,7 5 1958,2 3-1919,3 7 0,6-2 0,5 7 0,5 3-838,7 1 0,8-4 0,3 1 0,-1-3 377,0 0 1,0 3 0,-5 2-1,-1 0 307,-3 4 0,1 2 0,-7 4 0,-4 5 150,-3 5 0,-2 4 1,-5 7-1,-3 3-73,-4 7 1,-11 2 0,-6 9 0,-5 3-423,-6 2 1,0-1 0,15-25 0,1 1 0,-1 0 0,0 0-165,1 1 0,-1 0 1,0 0-1,1-1 0,-2 0 1,1 0-1,-17 22-2683,6-7 2803,9-9 0,11-3 0,7-6 0</inkml:trace>
  <inkml:trace contextRef="#ctx0" brushRef="#br0" timeOffset="132">6024 6676 7733,'-16'-18'-525,"3"-3"0,-3 5 988,3 2-265,-4 1 1,4 7 0,-2 2-1,2 3-179,1 1 0,-3 1 0,-1 3 0,2 2-90,1 1 0,0 3 0,-1-2 1,-1 1 114,0-1 0,2 2 1,2-4-1,-1 2 111,1 0 0,-1 0 0,0 3 1,1 1-14,-1 0 0,-3 4 1,-1 4-1,2 2-7,1 1 0,0 5 1,-1 3-1,-2 3-105,2 1 0,1 5 0,2 3 1,-1 1-26,0-2 0,5 2 0,-1-4 0,0 0 73,2 0 1,-5 8-1,5-3 219,-1-1-254,-3 8 1,3-8 0,-4 10 0,1 0 10,2-1 1,-1-1-1,5-5 1,1-1-54,2 1 1,1-3-1,0-4 1,0-7-83,0-3 1,0 1 0,0-3 0,0 1 105,0-1 0,4-1 1,1-3-1,1-2 47,4-3 0,-1 7 0,1-4 1,0 0 69,3-2 0,3-1 0,-1 1 0,5-2-112,2-1 1,1-1 0,1-6 0,2-1 32,1-1 1,6-6-1,-2 2 282,2-2-229,2-2 1,4-4 0,1-2 201,1 0-264,-3-2 1,3 1 0,-2-1 0,2 0 82,1 2 0,5-5 0,-3 3 0,-1-2 52,-2-2 1,-1 0 0,-1-4 0,3-2-91,-1 0 0,3-4 1,-4 3-1,0-5-243,0-3 1,3 3 0,-5-4-1,1 3-7,1-3 1,-4 4 0,3-3 0,-3 1 160,-1-1 0,0 2 0,0-3 0,0 1-22,0 0 0,0-4 1,0 2-1,-2 1-20,-2-1 0,2 1 0,-5 1-9,2-4 36,-5 2 0,4 1 1,-6 5-1,0-2-1,1-2 0,-2 1 0,-2-4 0,0 1 3,0-1 1,2 3 0,2-4 0,-1-2-7,0 0 0,2-2 0,1 1 0,1 2-9,-1 1 1,-2 0 0,-2-4 0,-1 1 12,-2 3 0,-3-2 0,2 2 0,-1-3 6,-3-1 1,3 0-1,-2 1 2,-1-1-6,-1-5 1,-1 0 0,1-4-97,2 1 97,-2 0 1,3 1 0,-7 0 4,-2 2-12,-4 2 0,3 7 0,-3 1 0,1 3-2,-1 5 0,-6-2 0,-2 6 0,-2-1 7,-2 0 1,-1 3 0,-2-2-1,1 1-20,-1 3 0,-1-3 1,-2 2-1,-3 2-80,-1 4 0,-6-4 0,1 4 0,0 0 29,-1-2 1,1 2-1,-3 0 1,-4 3 73,-3 1 0,-5-3 1,0 4 108,2 1-66,1 2 0,-3 1 1,-1 0 52,-1 0-88,3 5 1,-6 3 0,3 6-24,-4 2-6,1 4 0,-8-1 1,4 4-1,-2 1-16,-5 3 1,-5-2 0,29-11 0,0 0 0,0 0 0,0 0 3,-1-1 0,0 1 0,2 1 0,0 1 0,-3-2 0,0 0 0,0 1 0,0 0-21,0 1 0,1 0 0,2-1 0,1 0 0,-24 16 0,1 3-220,3 3 0,-1-1 0,2 4 0,4 0-223,2 3 0,4 2 0,3 3 0,3 1 498,4 1 0,1 1 0,9-5 0</inkml:trace>
  <inkml:trace contextRef="#ctx0" brushRef="#br0" timeOffset="133">7827 11514 8272,'0'-12'0,"0"-1"-487,0-2 435,0 2 0,0-4 0,1 7 0,2 1-16,1 1 0,1 0 0,-1-2-4,4 2 0,-2-1 1,2 5-1,1 1 103,1 2 1,-2 1-1,0 0 1,1 0 55,1 0 0,2 0 0,-1 0-24,1 0 0,0 0 0,-1 0 0,1 0 26,-1 0 1,1 0-1,0 0 1,-1 0 66,1 0 1,0 0 109,-1 0-212,1-5 1,1 4 0,1-3 72,2 3-73,-1 1 0,-3 0 1,-1 0-1,2 0 54,3 0 0,-2 5 0,4 2 0,0 4-2,0 0 1,2 1 0,4 1 0,2 2-58,1 5 0,2-2 1,-2 1-1,4 2-21,2 1 0,2 1 0,0 1 0,1-1-29,3 0 1,-1-4 0,3 0-1,-1-3 36,-3-1 1,0-6-1,-3-3 258,1-1-252,0 4 0,0-6 0,-1 3 0,-3 1 68,-4-1 0,1-2 0,1 3 0,-1-1-61,1 0 1,-1 1-1,-2 2 1,2-1-78,2 1 0,-5-3 1,-1 2-1,-3 0-36,-1-2 0,2 3 0,0-4 0,-2 1 18,-5-1 0,-2-1 1,-1-4-81,-1 0 0,-3 0-223,0 0 249,-5 0 1,0 0 480,-6 0-229,1 0-328,-3 0-895,5 0 0,-5-6 0,-2 0 1</inkml:trace>
  <inkml:trace contextRef="#ctx0" brushRef="#br0" timeOffset="134">9362 11711 8076,'-10'-5'-1046,"2"-2"746,-2 1 1,7-3 0,-3 4 421,1-1 114,1 3 1,4-3-42,0 2-39,0 2 1,5-3 99,3 5 0,-2 0-8,2 0 1,0 0 89,3 0 1,1 0-167,-1 0 0,1 4 1,0 1-111,-1 2 1,1-1 0,0 3 0,1-1-54,2 1 1,-2 1 0,2 2 0,0 0-50,0-1 1,-2 1 0,3 0 0,-2-1 26,1 1 1,-2-4 0,1-1 0,-3 1-1,-3-1 1,-5 2-1,4-4 146,-2 1 1,-1-2 112,-4 4 1,-1-4-153,-3 4 1,-3-1 0,-4 5-1,-1 0-87,0-1 1,-1 2 0,-1 1-62,-1 2 73,-1 4 1,1-5-1,-1 3 1,1-1-25,-2-3 0,4 0 0,-2-1 0,3 0-75,4-3 0,-1-5-323,5 3-144,0-5 0,4 1-449,0-8 0,0 4 996,0 0 0,-5 5 0,-1 6 0</inkml:trace>
  <inkml:trace contextRef="#ctx0" brushRef="#br0" timeOffset="135">9339 11886 8038,'-17'0'0,"-2"-1"-121,-3-3 1,2 2 0,2-1 1369,1 1-1024,2 7 1,7 2 0,2 5 0,1 0-382,2 4 1,2-3 0,1 4 0,0-2-181,0 1 0,1-1 0,3-3 0,4-1-214,2 1 0,2 1 550,-1 3 0,6-4 0,1 5 0</inkml:trace>
  <inkml:trace contextRef="#ctx0" brushRef="#br0" timeOffset="136">7653 10909 8149,'-4'-12'-174,"0"1"1,-4-1 0,3 0 31,-2 1 0,4 0 106,-5 4 222,5-4 118,-2 5-138,10-1 0,-3 1 195,1 2-166,4 3 0,-5-6-80,6 4-54,-5 1 1,7-3 0,-2 5 16,2 0 0,2 0 0,-1 0 0,1 0-19,0 0 1,3 0-1,2 0 1,0 0 5,0 0 1,3 0 0,0 0-1,2 0 22,1 0 0,4 0 0,1 0 1,1 0-31,-1 0 0,5 0 0,-4 0 0,2 1-64,0 3 0,-5-2 0,1 1-185,-2-1 224,-2 3 0,-3-4 0,-2 4-408,-2 0 248,0-3 0,-6 4 1,-1-3-764,-1 1 577,-5 5 1,6-7-1,-5 6 1,-2 1 313,-1 1 0,-6 7 0,-1 1 0</inkml:trace>
  <inkml:trace contextRef="#ctx0" brushRef="#br0" timeOffset="137">7571 11793 8112,'13'24'0,"3"4"697,3 3 1,3 9 0,0 5 0,-1 5 0,-2 3 1,-4 1 0,4 5 0,-1-1-744,0 0 0,0-5 1,1-3-1,-2-3 7,0-5 0,-8-1 1,2-8-1,-1-3 80,-4-7 0,3-1-133,-5-6-566,0-1-76,-4-3 0,0-5-1307,0 1 672,0-5 1,0 3 1367,0-2 0,0 8 0,0 6 0</inkml:trace>
  <inkml:trace contextRef="#ctx0" brushRef="#br0" timeOffset="138">8153 12735 8377,'-11'-19'0,"2"-2"0,3 1 773,1 2 1,1 9-785,4 9 0,5 5 1,3 7 190,2 0 1,-2-1 0,-2 2 0,1 2 352,-1 0 0,-3 2 0,2-2 309,0 5-675,-4-3 1,10 4-1,-5-1 46,1 2-149,3 1 1,-7 0 0,4 2 252,2 2-315,2-2 0,-4 2 1,0-7-1,-2-2-120,-2-1 1,2-5-1,-1-4-14,-2 1 0,0-5 0,-2-4-147,0-7 1,1-8 0,1-6 0,4-5-71,0-5 1,2-8 0,3-3 0,1-4 313,0 0 0,-5 5 1,1 3-1,1 6 408,2 5 1,-5 7-1,-1 6-313,0 5 0,-2 9 0,3 8 387,0 2-270,3 7 1,-3-3 0,6 6 326,-1 0-409,1 7 1,0-2 0,1 2-1,2-1-68,4 1 0,0-1 0,0 4 0,0-2 2,-1-2 0,4-3 0,-4-4 1,2-2-174,-1 0 1,-5-9 204,2 0 1,-7-6 0,-3-3-1,0-4 87,-4-7 0,1-1 0,-1-6 0,2-3-66,-1-4 0,-2 0 0,0-5-49,3-1 27,-2-2 1,3-1 0,-5 0-51,0 1-17,0-1 0,0 0 0,0 0-822,0 0 425,-5 0 0,3 9 0,-3 3 0,1 2-1041,0 3 0,1 1 605,3 6 0,0 6 0,0 5 840,0 6 0,0 10 0,0 2 0</inkml:trace>
  <inkml:trace contextRef="#ctx0" brushRef="#br0" timeOffset="139">8967 12677 7604,'0'-30'0,"-2"3"0,0 4 0,-2 3 558,1 5 1,2 6-43,1 1 1,0 7-114,0 1 0,1 5 0,2 6 98,1 1 1,1 5-1,-2 2 240,1 3-613,5 1 1,-4 5-1,4 0 1,-1 2-50,1 2 0,0 2 0,0-1 0,-2 0-148,2-2 0,-3-6 0,-1 1 0,-1-4-948,0-2 957,-1-6 1,-3-8 0,-1-11-1,-3-8-214,-3-6 1,-3-12-1,1-5 1,3-6 91,1-6 0,-3 2 1,3-4-1,0 3 470,0 4 1,-3 2 0,4 5 485,1 1-201,2 8-557,-4 10 1,5 12-1,0 5 1,6 6-143,5 5 1,0 2-1,1 1 1,1 3 28,2 1 1,0 0 0,4 2 0,2 0-249,1 1 1,-3 0-1,0 3 1,1-1-48,-2 0 0,2 1 1,-4-3-1,-2 0-113,-1-1 0,-3-5 0,-2 3 0,-4 0-654,-3 0 1159,-1-3 0,-5 7 0,-1-4 0</inkml:trace>
  <inkml:trace contextRef="#ctx0" brushRef="#br0" timeOffset="140">9048 12921 8042,'-11'-18'0,"0"-4"732,3-4 0,-1 4-442,6 7 0,5 7 1,8 4-1,6 3-439,2 1 1,1-4 0,6-1 0,1-2 234,1-2 1,1-3 0,-2-2 0,1-1-13,-1 1 1,4-5 0,0 1-1,-1 0-235,-1 3 0,0 2 0,-1 1 0,0-1-249,2-2 1,-9 6-1,2-2 1,-2 4-172,-2 0 0,-4 5 1,1-4 580,-2 1 0,-6 4 0,3-4 0,-3 5 0</inkml:trace>
  <inkml:trace contextRef="#ctx0" brushRef="#br0" timeOffset="141">9525 12572 8042,'-10'-12'-274,"2"1"0,-1-1 1292,5 1 1,-4 3-10,4 0-594,0 5 1,4 0 0,2 5-111,2 2 0,-3 5 0,4-2 0,-1 2-98,0 2 1,5 0 0,-3 8 0,2 2-243,0 1 0,0 2 1,3 3-1,0 3-546,-4 0 1,4 2 0,-5-4 0,2 2-119,0 2 0,-2-3 0,3-2 0,-2-4-175,-2-3 0,0-4 874,-1-4 0,2-5 0,6-2 0</inkml:trace>
  <inkml:trace contextRef="#ctx0" brushRef="#br0" timeOffset="142">9816 12595 8042,'0'-26'-53,"0"3"1,-2 8 0,0-1-853,-2 3 59,0 7 846,4 1 0,-4 14 0,0 2 0,-5 4 0,2-3 0,-4 4 965,0 3 1,3-1 0,1 2 0,1 1-559,-1 0 1,5 3 0,-2-1 0,3 0-408,1 1 1,5-1 0,3-1 0,2-2-191,2 0 0,3-6 1,2 3-1,1-3-136,3-2 0,-3 1 0,0-10 0,-1 0-301,-3-2 1,3-2 0,-2-2 270,-1 0 1,-5-10-1,-2 1 1,-2-2 355,-2-3 0,-2 3 0,-1-4 0,-1 0 0,-3 0 0,-3 3 0,-3 0 0,1 2-27,1 1 0,-1 1 0,-5 0 1,-2 2 213,2 1 0,3 5 0,2-4 0,1 2 1124,-1 2 1,2 2 164,0 1-1350,4 0 0,8 0 1,9-1-13,3-3 0,5 1 1,-3-3-1,5-1-224,3 1 0,-3 2 1,5-4-256,-1-1 305,-3 4 1,3-1 0,-4 3 331,-1-1-210,-5 0 1,3 4-1,-6 2 1,-2 2 60,-4 3 1,-3 0-1,-3 0 1,1 3 68,-1 0 1,-2 1-102,-1 1 1,-1-2 0,-3-2-79,-4-4 0,1-3 0,0-1 0,-1-1-267,1-3 1,-2 0 0,4-6-1,0-4-96,0-3 0,1-2 1,4-5-1,0 0 58,0-3 1,1 1 0,3-4 251,4 2 36,2 1 1,2 7-1,0 2 1,-1 3 314,1 4 1,-1 1-61,1 6 1,-5 5-1,-2 7 1,-1 2 94,-1 2 0,1 3 0,-4 1 0,0 0 18,0 0 0,2-1 0,0 3 1,3-2-176,2-1 0,-3-1 0,3 0 0,1 2-358,-1-2 0,3-5 0,-2-1 0,3-1-457,5 0 0,-2-2 1,6-5-1,0 0-481,2 0 0,1 0 1,1-1 1106,-1-3 0,5-3 0,2-4 0</inkml:trace>
  <inkml:trace contextRef="#ctx0" brushRef="#br0" timeOffset="143">10735 12060 9528,'-12'-35'0,"0"3"0,1 5-370,-1 8 0,7 11 53,5 8 0,1 5 0,7 8 1035,1 2-506,-4 4 1,4 0-1,-4 2 1110,2 3-1032,-5-1 1,5 11-1,-5-2 1,2 6-12,-1 4 1,-2 4 0,0 3 0,2 5-137,1 8 1,-2-29-1,0 1 1,-2 2 0,0-1-1,0 1 1,0 1 17,0 0 0,0-1 1,0 1-1,0-1 1,0 27-1,0-7-22,0-9 0,-2-14 0,0-5-698,-2-6 1,0-14-288,4-4 846,0-8 0,0-18 0,0-3 0</inkml:trace>
  <inkml:trace contextRef="#ctx0" brushRef="#br0" timeOffset="144">10886 12316 9047,'-12'-23'0,"0"1"614,1 3 0,4 13 1,3 14-1,4 10-537,4 8 1,3 0 0,4 4-1,1-2 11,0-2 0,-1 2 1,0 0-1,-4-4 67,-3-3 1,1-1-1,1-3-164,0 1-222,-3-3 0,2 1-1259,-5-4 1182,0-6 0,0-7 1,0-10-1,0-9-48,0-6 0,0-5 1,0-8-1,0-3 275,0-3 0,0-1 1,0 4-1,1 3 660,3 3 0,-3 7 0,3 5 1296,-3 3-1884,-1 12 0,4 4 0,0 13 1,0 2 22,1 2 0,2-1 0,3 2 1,-1 3-81,-1 3 1,0 3 0,3 1-413,1 1 288,-6-1 1,3 5 0,-3 2 0,-1 1-303,0 0 0,3 0 0,-4 4 0,-2-1-332,-1-3 1,-2-3 823,-3-5 0,-2 0 0,-6 1 0</inkml:trace>
  <inkml:trace contextRef="#ctx0" brushRef="#br0" timeOffset="145">10897 12595 7981,'-7'-20'0,"0"-2"609,2 1-329,1 3 0,5 8 1,3 2-232,4 4 0,8 3 0,3-1 1,3 0-259,1-2 0,0-5 1,1 2-1,-1 0 201,0-1 0,0 0 0,1-3 0,-1-1-30,0 0 1,0 1 0,2-1 0,1 0-96,1 1 0,-1-1 0,-5 0 1,-3 2 93,-2 2 0,-4-1 0,-5 4 466,-2-1 0,-3 2 32,-6-4 0,2 5 1,-6 0-74,-1 1 0,3 2-253,-2 0 1,0 0-109,-4 0 0,6 5 1,1 3-1,1 3-170,0 0 0,0 1 0,4-1 0,0 1 47,0 0 0,0 3 0,1 1 0,2-1 197,1 2 0,4-3 0,-3 6 0,1-1 50,3-1 0,-2 8 1,-1-3 172,-1 2-213,4-1 0,-6 1 0,4 2-186,-2 4 144,-1-3 0,-4 1 0,0-6-338,0 0 164,0-4 0,0-3 0,-2-5 0,-2-4 1,-3-3 1,0-2 0,-1-2-1,-1-2 4,-1-2 0,0-3 0,1-9 0,2-3-125,2-3 0,-3-8 0,4-5 1,3-6-44,4-4 0,1-3 0,6-3 0,4-3 193,3-3 1,-2-1 0,6 0 0,2 1 193,3 3 0,1 0 0,-3 8 0,-1 8 10,0 4 0,-4 12 0,1 0 0,-1 4 139,-1 4 1,-2 5-1,-7 2 152,-1 2 1,-6 2 0,2 7-141,-3 4 1,1 2-1,0 3 1,2 2 39,-1 0 0,2 6 0,-1-2 1,-2 4-224,0 5 1,2-4-1,-1 3 1,0-1-320,-2 1 1,-1-2-1,0 3 1,0-1-1564,0 0 0,0 4 1787,0-3 0,-5 9 0,-1-1 0</inkml:trace>
  <inkml:trace contextRef="#ctx0" brushRef="#br0" timeOffset="146">11932 12386 10532,'-16'-45'0,"-5"-2"1465,-5 3 1,2 17-1466,-4 23 0,9 24 0,2 11 0</inkml:trace>
  <inkml:trace contextRef="#ctx0" brushRef="#br0" timeOffset="147">9269 9304 8312,'0'-17'0,"0"-1"-276,0 0 0,1 5 0,3 5 17,4-1 1,-1 4 0,0 1 0,2 3 149,2 1 0,0 0 0,1 0 71,0 0 0,-1 0 1,1-1 197,-1-3-196,1 3 1,-4-10 386,0 3-169,-1-2 1,1 4-1,-1 0 497,-2 1-300,-1 4 1,-4-5 234,0 2 1,0 1-205,0-5 1,-4 4-102,0-3 0,-1 4 1,2-2-223,-1 0-219,0 3 158,4-3-1259,0 5 0,0 5 0,0 2 1</inkml:trace>
  <inkml:trace contextRef="#ctx0" brushRef="#br0" timeOffset="148">2861 12723 8269,'6'-28'0,"0"-3"-84,-1-3 0,1 3 0,6 1 0,0 2 149,-1 2 1,5 3 0,-1 4 0,-1 3 63,-1 3 0,-1 2 0,0-1 595,-1 0-87,-4 6-461,-2 1 1,-5 6-1,0 3 1,0 4 50,0 2 1,-4 7 0,-1 3 0,0 6-27,-1 5 0,3 7 0,1 3 0,0 3-57,-2 4 0,0 6 0,4 0 0,0 6-129,0 6 1,0-33-1,0 2 1,0 6 0,0 1-1,0 3 1,0 0-99,0 4 0,0 1 0,0 1 0,0 1 0,0 1 0,0 0 0,0 1 0,0 0 100,0 2 0,0 1 0,-2 2 0,-1 1 1,-1-1-1,0 1 0,-1-3 0,0-1-26,-1-2 1,0-2-1,2-2 1,0 0 0,1-4-1,-1 0 1,-1-2 0,0-1-11,0-1 0,0-2 1,0-5-1,0 0 1,-4 23-1,2-7-52,2-3 1,-3-4 0,4-5 0,2-8-30,1-5 0,1-3 0,0 0 1,0-1-209,0-2 0,1-4 0,3-4 0,4 0-325,2-1 1,2 1-1,-1-2 81,1-2 0,-1-3 0,1-5 1,0 0 104,-1 0 447,1-5 0,0-7 0,-1-6 0</inkml:trace>
  <inkml:trace contextRef="#ctx0" brushRef="#br0" timeOffset="149">2698 15096 8182,'-19'-38'0,"-1"5"0,4 6 239,1 5 1,8 13 0,0 0 0,1 3-137,-1 2 0,5 2 0,-2 6 0,2 4-169,2 2 0,4 1 0,0 1 1,0 0 288,1-1 1,-2 6 0,3 3 0,1 3 138,-1 4 0,1-1 0,2 5 1,-1 1-66,1 2 1,1 1 0,2 0 0,-1-1-152,1 1 1,3 4-1,2 0 1,0-2-108,0-1 1,2-6 0,-2-4 0,0-5-72,-1-6 1,1-3-1,-1-4 174,3-5 0,-2-12 1,0-7-1,0-9 54,2-6 1,7-4 0,2-4 0,2-3-56,2-3 1,4-6-1,1 1 1,-4 1-40,1 1 1,-1 3-1,1 1 1,-3 4-67,-4 3 1,-4 5-1,-3 10 1,-5 3-263,-2 3 1,-1 1 0,-1 2-489,1 2 0,0 8-525,-1-1 0,-3 2 197,0 2 1,0 4 0,3 1 1041,1 2 0,0 1 0,-1 3 0</inkml:trace>
  <inkml:trace contextRef="#ctx0" brushRef="#br0" timeOffset="150">1140 16538 8042,'-12'-45'0,"2"2"55,2 4 0,-1 8 0,5 5 0,2 6-167,0 4 0,2-1 1,0 2-1,0 1-37,0 1 1,0 5-1,0 0 1,-1 1 203,-3 0 1,1-2 0,-4 5 591,-2 2-493,4 0 1,-6 2-1,3 0 613,-2 0-587,-2 0 0,5 2 0,-1 0 0,0 3 142,2 2 0,-3 2 1,4 5-1,-1 3-58,1 1 1,0 3-1,2 6 1,0 4-84,0 2 0,3 2 1,4 1-1,4 2-81,2 1 1,5-1 0,4-3 0,1-1-162,5-3 0,6 1 1,0-6-1,2-4-1,2-5 0,0-9 0,0-5 0,-1-3-54,-3-3 0,1-9 0,-5-7 0,-2-5 44,-5-3 0,-3-3 1,-5-6-1,-2-1-74,-2-2 1,-3-4-1,-5 2 1,-1-3-39,-3-4 1,-4-5-1,-7 2 1,-5-1 81,-2 0 1,-1 3 0,0 5 0,-2 5 223,-2 7 1,2 4 0,-3 16-1,1 6-22,0 3 0,0 6 0,3 4 1,1 10 2,0 8 1,0 1 0,1 6 0,1 3 75,2 2 0,6 2 0,0-4 0,5 0-47,3 0 1,1-2 0,5-2 0,4-4-376,7-2 0,5-7 0,9-2 0,3-5 243,6-3 0,3-3 0,-3-5 0</inkml:trace>
  <inkml:trace contextRef="#ctx0" brushRef="#br0" timeOffset="151">1663 16119 7326,'0'-11'0,"0"-1"0,0 0 1153,0 1-683,0 4-287,0 2 1,4 6 0,1 2 598,2 1-550,0 5 0,1-3 0,1 6 0,3 1 149,2 2 1,5 0 0,-2 4-1,0 2-155,0 1 1,3 5 0,0 1 0,1 2-79,-2 2 0,3 2 0,-4 1 0,0 0-84,-2 0 0,-1-2 0,-2-2 0,-4-4-338,-3-2 1,-2-7 496,-4-3 0,-1-7 1,-3-5-1,-5-7-201,-5-8 0,0-5 1,-6-7-1,1-3-145,1-4 1,-4-7 0,4-3 0,-2-3-152,1-4 0,6-1 0,0 1-509,4-2 433,7-3 1,-2 0 0,6 4 0,5 6-344,3 8 0,0 7 0,10 8 0,-1 5-248,-1 2 0,4 7 941,-2 2 0,2 8 0,1 2 0</inkml:trace>
  <inkml:trace contextRef="#ctx0" brushRef="#br0" timeOffset="152">2407 16294 8177,'-11'-24'-86,"3"2"1,2 3 0,0 4 644,4 2 0,-1 5 1,1 0-661,-2-1 1,0 3 0,3-2 0,-2-1 89,-1-2 0,-5 0 0,3-2 434,-1-3-270,-3 4 0,3-7 1,-4 5 52,-1-1-161,0-6 0,1 8 0,-1-2 0,1 2 124,-1 1 0,4 4 0,0 2 14,-1 1 1,0 2 0,2 7-75,3 4 1,2 3-1,2 4 1,0 1 15,0 2 1,0 6 0,2 3 0,2-1-71,3-2 1,4-1-1,0 1 1,1-2-79,0-3 1,-1-2 0,1-7 0,-1-1-20,1-1 0,0-5 1,-2-1-1,-1-6 27,-1-7 0,-4-13 0,2-10 0,-1-9-105,-2-6 1,-2-5 0,-1-8 0,0 28 0,0 0 55,1-2 0,-2 0 1,-1-1-1,-1-1 1,0-1-1,-2 0 1,0 3-1,0 1 86,-7-28 1,1 8 0,-1 13 0,0 10 393,1 11 1,3 10-1,2 13 1,-1 6-307,1 7 0,3 6 0,-2 2 1,1 2-10,0 2 0,0 3 0,4 5 0,0 0 16,0-1 0,2 1 0,2 1 0,3 2-140,4 1 1,4-1 0,2-3-74,1 0 88,1 0 0,9 0 0,0 0-205,2 0 96,1-5 0,0-2 0,-2-5 0,1-1-89,0-2 1,-4-4 0,1-4 0,-3 0-22,0-1 1,-5 0-1,0-2 1,2-3-227,1-1 1,-4 0-1,-1-2 1,-2 1-71,1-1 0,-1-2 1,-3-2-1,0-2-170,-1-1 0,1-5 693,0 1 0,4-7 0,3-3 0</inkml:trace>
  <inkml:trace contextRef="#ctx0" brushRef="#br0" timeOffset="153">2989 16154 8176,'-8'-19'0,"0"1"-957,-1 1 614,4 7 1,0-1-1,4 5 611,-3-1-123,3-3 1,-5 7 0,6-4 0,0-2 85,0-2 0,0 3 1,0 1-1,-1-1 236,-3 1 1,3 1-1,-4 3 116,0 0-312,3-1 0,-4 4 18,2 0-277,3 0 31,-4 0 60,-1 0 0,5 5-18,-3 3 1,3-2 0,1 2 122,0 1 1,0 1 0,0 3 0,0 1-132,0 2 1,5-1-1,2-3 1,0 0-115,1-1 1,-2 1 0,4-1 0,-3 1-85,2 0 0,2-4 1,0-2-1,2-1-122,3-2 0,-3-2 0,2-1 1,-1-3-29,2-4 1,-3-1-1,2-9 1,-2 0 91,-1-2 0,-2-3 0,-1-1 1,-2-1 263,-2 1 1,3 4 0,-5-1 0,1 1 384,2 1 1,-4 1-136,6 6 1,0 4 0,3 3-161,1 3 1,0 3-1,-1 5 1,2 5-57,3 0 1,-3 1 0,3 0 0,0 2-63,-1 0 1,1 1 0,-6-5-1,-1 1 2,-1-1 1,-4-3 347,4 0 0,-6-7 52,2-1 0,-7-5 0,-2-8-170,-1-2-249,3-3 0,-6-6 0,5 1-720,2 0 515,0-6 1,2 4 0,2-7-1999,2 0 1397,2 4 1,12-5 0,4 6 765,4 1 0,11 2 0,0 1 0</inkml:trace>
  <inkml:trace contextRef="#ctx0" brushRef="#br0" timeOffset="154">3454 16782 8611,'-15'-13'0,"-1"0"462,2 2 0,7 2 0,7 10 1,7 2-722,3 0 0,3 1 1,1-4-1,2 0 389,-2 0 0,0-1 0,1-3 0,1-5 29,2-5 0,-2 0 0,2-7 1,0-2-252,0-3 0,-4-6 0,2 1 0,-3-3 12,-2-1 1,0 1-1,-3 2 1,-5 2-27,-1 2 1,-7 6 0,-3 6-1,-3 4 97,0 0 0,-5 5 1,1 4-1,-1 3 116,0 3 0,1 4 1,-3 6 371,1 2-361,2-2 0,3 9 0,1-2 0,0 2 94,4 1 0,1 0 0,6 0 0,0 1-95,0-1 0,0 4 0,2 0 1,2-1-78,3-1 1,4-6-1,2 0 1,2 1-250,4-2 1,0-3-1,0-6 1,2-2-184,1-2 0,1-2 1,0-7-1,0-5-83,1-6 0,-1-3 0,1-5 0,1 0 475,-2 0 0,3-6 0,-8-1 0</inkml:trace>
  <inkml:trace contextRef="#ctx0" brushRef="#br0" timeOffset="155">3861 16457 8191,'-5'-12'0,"-1"0"888,-1 1 0,2 3-587,5 0 0,0 7 1,1 0-1,3 4-202,4 4 1,2 1 0,2 3 0,-1 1 86,1 0 1,-2-1 0,-1-1-1,-1 0-154,1-3 0,0 1 1,0 4-1,-1-1-221,1 1 0,-2-4-406,0-1 208,1 1 362,-1-1 1,-2-7 0,-5-9-366,0-6 283,0-3 1,0-9 0,0-1 0,0-1 35,0 1 1,1 1 0,2 3 0,0 2 28,0 3 1,2 2 0,0 7 0,2 1-275,2 1 0,5 6 0,3-2 0,0 2 643,0 2 1,3 4-1,0 1 1,2 2 390,1 2 1,1-3 0,2 2-1,1 0-1430,-1-2 1,-1 0-1,-3-6 1,-2 0-176,0 0 0,-6-2 1,0-2 886,-5-3 0,2-14 0,-5-4 0</inkml:trace>
  <inkml:trace contextRef="#ctx0" brushRef="#br0" timeOffset="156">4245 15945 8013,'-23'-17'127,"5"5"1,2 1 0,3 6 309,2 3 1,4 4 0,3 1 0,4 5-253,4 3 1,3 4-1,4 2 1,1 1 56,-1 3 1,1-3 0,1 0 0,1 0-19,2 0 1,1-3 0,-3 5 0,3-1-302,1-1 0,-4 4 1,3-4-1,-2 2-212,1-1 0,-1 1 1,-5 1-1,-2-1-767,-4-5 1,1-2 376,-1-1 1,-5-7 0,-7-5 419,-2-6 0,-2-9 0,2-3 0,1-2 215,1-5 1,4-1 0,-2 3 0,1 0 247,2-1 0,2 5 1,1 1-1,0 1 337,0 3 0,1 2 0,3 3 0,4 2-69,2-2 1,3 3 0,2 2 0,5 3 6,2 1 1,1 0 0,1 0-128,4 0-221,-4 0 0,8 5 0,-4 3 0,-3 2-91,0 2 1,-2-4-1,-1 0 1,-1-1-215,-2 0 0,-4-2 1,0-5-1,-2 0-150,-1 0 1,-5-6-1,0-6 1,-2-6 74,-2-4 1,-2-3 0,-1-2 0,0-3 150,0 1 1,-1-4 0,-2 6 0,-2 1 639,-2 2 1,5 10 0,-3 3 1677,-1 5-1598,5 2-461,-4 9 1,5 2 0,1 4-1,3 1 36,4-1 0,2 5 0,2 1 0,1 0-187,2-1 0,3 1 0,4-4 0,-1 0-120,-2-3 1,1-6-1,3 0 1,0-3-143,1-1 1,-2-5 0,-3-4-1,-2-5 5,-1-5 1,-3-5 0,3-2 0,-4-2 75,-5-2 0,-2 4 0,-5-1 0,0 4 622,0 4 1,-1 3-470,-3 8 1,2 5 0,-5 8-257,2 6 0,-3 6 0,3 8 1,0 3 23,0 7 1,1 5 0,4 8-707,0 2 680,0 3 0,5 12 0,-1-31 0,1 2 0,1 2 0,1 0-211,1 2 0,0 0 1,0 1-1,-1 1 0,-1 0 1,0 0 486,0 0 0,-1 1 0,0 0 0,-1 1 0,1-2 0,-1 1 0,1 1 0,0 1 0,-2 1 0</inkml:trace>
  <inkml:trace contextRef="#ctx0" brushRef="#br0" timeOffset="157">3861 17108 7950,'-13'-17'1167,"-2"-2"1,2-3-658,-3-2 1,10 11 0,7 6-400,9 4-72,7 3 1,12 0 0,2 0 406,2 0-286,7-5 0,4-3 0,11-9 0,-24 6 0,1-1-21,3-2 1,1-2-1,5-3 1,1-2-1,4-1 1,2-2 0,4-3-1,1 0-285,4-4 1,1 1 0,-3 0 0,1 0 0,0-1 0,-1 0 0,-2 2 0,-1-1 102,-2 1 1,0 0 0,-3 1-1,-2 1 1,0 1 0,-1 1-1,-3 1 1,-3 0-15,-5 3 1,-1 1 0,-4 1 0,-1 1 0,20-14 0,-2 2-214,-2 2 1,-5 2 0,-6 7-1,-7 3-414,-4 3 1,-4 7-1,-7 3-253,-2 6 0,-5 5 1,-11 7 936,-8 5 0,-8 1 0,-3 3 0,-1-1 0</inkml:trace>
  <inkml:trace contextRef="#ctx0" brushRef="#br0" timeOffset="158">1477 17422 8216,'-35'-35'0,"2"1"163,2 3 0,7 4 0,10 8 1514,5 3-1207,4 9 0,6 1 1,3 6-477,4 0 1,2 0-1,3 0 592,3 0-247,2-5 1,11-1 0,6-7 0,8-3 10,6-3 1,7-4-1,-24 9 1,1-1-1,5-2 1,1-2-246,3-3 1,2-1 0,5-3-1,2 0 1,5-3 0,1-1-1,-17 9 1,-1 1 0,1-1-167,1-1 1,1 0-1,-1 0 1,2-1-1,0 0 1,-1 0 0,1 0-1,0 0 1,-1 1-1,0 0 1,-1 0-1,0 0 46,17-9 0,-1 0 1,-2-1-1,-1 1 1,-2 0-1,-1 1 1,1 0-1,0 2-112,0-1 1,0 2 0,-5 2-1,-2 1 1,2-1 0,-1 0-1,-3 1 1,-1 0-60,-1 0 1,0 1 0,-3 2 0,0 0 0,-1 0 0,-2 0 0,-1 2 0,-2-1-18,-2 4 0,-2-1 0,20-17 1,-9 7-1,-3 1-133,-1 2 0,-6 6 1,-6 2-1,-5 3-519,-1 2 1,-4 3 0,2 1 854,-2 2 0,-3 1 0,-2 4 0</inkml:trace>
  <inkml:trace contextRef="#ctx0" brushRef="#br0" timeOffset="159">6280 16189 7973,'0'-8'126,"0"1"0,4-1 1,0-4-1,-1 0 293,-2 1 0,-2-1 1,-2-1-1,-2-1-93,-2-1 1,0-1 0,-5 6 53,0 2-226,1-2 0,-2 8 0,-1-2 1,-3 3 157,-1 1 0,-2 9 1,-3 4 56,0 4-305,5 2 1,1 6 0,7 1 0,2 1-85,4-1 1,3 2-1,3-1 1,6-1-73,7-1 0,11-2 1,5 0-1,3 0 42,1 1 0,4-2 0,-1-2 0,0 0 12,-2 0 0,-2 2 0,-3 2 0,-6-1-3,-4 0 0,-9 4 0,-8 2 0,-3-1-60,-1 1 0,-7 2 1,-4-4-1,-7-1 27,-4-2 0,-5-2 1,0-3-1,1-3 29,1-3 0,2-7 1,0-2 160,-1-2-38,6-2 0,-2-6 0,4-1 0,3-4 16,4 0 1,0-2-1,5-1 1,2-3-125,0-1 0,4 2 0,1-3 0,7-2-394,4-1 1,5-2 0,8-2 0,4-3-56,3 0 0,2-2 0,2-4 0,3 0 479,4 0 0,4-5 0,-20 19 0,0 0 0</inkml:trace>
  <inkml:trace contextRef="#ctx0" brushRef="#br0" timeOffset="160">6617 15747 7910,'-23'-27'0,"1"1"1425,3 4-1308,2 9 0,16 14 0,5 10 0,5 4-7,2 3 0,1-3 1,0 1-1,-1 1 723,1 3 0,-1 2 0,2 1 655,3 0-1187,-3 0 0,8 6 1,-5 2-358,2 2 45,2 2 1,3 5 0,0 4-1153,1 5 673,-1-1 0,-1 4 0,-3-6 1,-3 1-352,-3-1 1,-3-4 0,-2-5-1,-4-4 841,-3-6 0,-1-3 0,0 0 0</inkml:trace>
  <inkml:trace contextRef="#ctx0" brushRef="#br0" timeOffset="161">6850 16352 8114,'0'-17'0,"0"-2"0,0-3 278,0-2 0,5 10 0,3 4 0,4 3-624,3 5 0,7 1 0,7-1 0,0-2 248,4-3 1,-5 0 0,-1-1 0,-2-1 109,-2-1 0,0-2 0,0 1 0,1-1-157,-1 0 1,4-3-1,-1-1 1,-3 2-90,-2 1 1,-2 2 0,3-2 0,-2 0 203,-5 1 1,-3-2 0,-4 6 10,-5-2-36,-1-2 1,-2 5 510,0-1-373,0 0 1,-2 0-1,-1 2 818,-5 1-573,-3 1 0,0 4 0,-1 0 0,-1 0 173,-2 0 1,1 1 0,-5 3 0,1 4-145,0 2 0,4 6 1,-3-1-1,2 1-130,-1 0 1,5-1-1,3 4 1,0 2-8,2 1 0,-3 1 0,5 1 1,1 2-131,2 1 1,5 1-1,1-4 1,1 2-134,3 1 1,6-1-1,0-7 1,-1-3-136,-1-3 0,-1-3 0,0-2 0,-1-4-15,1-3 0,-2-2 1,-1-3-1,-1-5 87,1-5 1,1-6 0,1-7 0,-2-5 31,-2-6 0,-4 1 0,1-5 0,-3 1 276,-1 0 1,0 3-1,0-2 1,-1 1 129,-3 1 1,-2-1 0,-6 5 0,0 2 58,1 1 1,0 6-1,2 2 1,2 6 600,-3 4 1,5 6-780,1-1 0,3 7 1,1 1-366,0 6 0,0 1 0,0 0 147,0 2-12,5 2 0,-2 5 1,5 5-1,2 5-222,4 5 1,0 3 0,6 1-1,-1 1-262,-1 2 0,4 4 0,-2 3 1,2-1-474,1-1 1,4-6 0,0 3 0,-1-2 15,-1-3 0,-2-4 958,0-12 0,0 3 0,1-4 0</inkml:trace>
  <inkml:trace contextRef="#ctx0" brushRef="#br0" timeOffset="162">7292 16817 7846,'-5'-15'411,"-3"-1"1,-1-3 0,0 3-1,1 3 52,-1 4 0,4 3 0,0 3-498,0-1 0,2 0 1,-5 4 483,-1 0 0,3 2 0,-2 0 403,-1 2-694,4 5 1,-5-2-1,3 6 384,1 2-392,-5 3 1,6 5 0,-3 1 0,5 0 55,1 3 1,2-2 0,0 2 0,0-1-201,0 1 1,9-2-1,4 0 1,4-4-306,4-5 1,1-5 0,2-3 0,3-4-84,4-3 0,3-6 1,1-4-1,0-5-306,0-6 0,-2-7 0,-1-5 0,-2-4-163,-1-3 0,-6-1 0,-5 1 1,-1-2 850,-3-1 0,-6-2 0,-4 7-761,-3 3 761,-1 0 0,0 9 0,0-1 799,0 5-690,0 5 1,-1 8 807,-3 0 1110,2 6-1214,-3-4 0,5 12 1,0 1-1,0 5-242,0 3 0,0 4 1,0 5-1,0 3 10,0 4 1,2 3 0,0 1 0,3 1-345,2 3 0,-3 1 0,2 2 0,1-3-283,-1-3 1,-3-2 0,1-3 0,-2-5-1399,2-6 539,-3-3 0,4-12 72,-5-5 609,0-10 1,-3-8-1,-1-7 1,1 0-72,2-3 0,1-3 0,1 4 1,2 1 564,1 2 1,3 2 0,-1 3 420,0 3 0,3 8 0,5 4-388,2 3 1,1 10-1,-2 4 1,4 4-290,3 4 0,2 1 1,-1 1-1,0 0-869,0 0 1,5 1 0,0-1 0,0-1 92,1-3 1,-3-2 0,-6-7-1,0-2-1566,0-4 2328,-3-3 0,5-1 0,-4 0 0</inkml:trace>
  <inkml:trace contextRef="#ctx0" brushRef="#br0" timeOffset="163">8164 16945 7846,'-1'-12'904,"-3"1"0,2 3-474,-6 0 0,6 2 0,2-2-325,7 4 1,-1-1 0,2 0 0,1 0 162,2-1 1,0-3-158,1 2-87,-1-4 1,1 0 0,0-1-1,-2 0-169,-2 1 1,-2 3 0,-3 0 0,1-1 7,-2-1 0,0 2 0,-2 0 0,-2 1 67,-2 0 0,-2 2 0,-6 4 1,1-2 190,-1-1 0,0 2 0,0 6 0,-3 3 95,0 4 1,-1 0-1,5 1 1,-1 1 6,0 2 1,2 2 0,2 4 0,4-2-267,3 2 1,1 1 0,1 1 0,3-1-223,4-3 1,4 2-1,3-5 1,5-2-75,2-1 0,5-7 0,0-2 0,0-3-125,1-1 1,2-6-1,5-4 1,-1-6 131,-3-2 0,1-5 0,-5-4 0,-2 1 281,-5 1 1,1 2-1,-7 1 1,-2 1 205,-3 2 0,-7 5 0,2-2 1,-4 5 411,-4 3 1,-2-1 0,-6 5-116,1 1 0,-1 2 0,0 1-232,1 0 0,-1 1 0,2 3 1,1 3-77,1-1 0,2 4 0,-3-2 1,2 3-2,2 0 1,-3 2 0,4 1 0,2 2-41,0-2 0,2 0 0,0 0 0,0 2-41,0-2 0,2 3 0,2-2 0,3 0-24,4-2 0,0-2 1,2 1-1,1-2-168,2-2 1,1-2 0,-3-3-1,3 1-124,1-2 0,-3-2 1,3-3-1,1-5-146,-1-3 1,-3-4 0,2-2 0,-3 0 5,-4 1 0,0-5 0,0 2 0,-1-3-83,-1-2 1,-6 1 0,3-2-637,1-2 1113,-5 3 0,4-15 0,-5 3 0</inkml:trace>
  <inkml:trace contextRef="#ctx0" brushRef="#br0" timeOffset="164">8757 16503 7743,'0'-12'0,"0"1"361,0-1 1,-1 1 922,-3-1 1,2 5-821,-6 4 0,5 6 1,-2 6-1,1 4 10,0 3 0,1 5 0,3-1 0,0 5-247,0 2 1,1 1-1,1-2 1,4 3-120,0 0 0,-2 1 1,4 2-1,-1-2-409,0-1 1,3-1 0,-3-3-1731,-1-2 1374,4 3 0,-7-13 0,5 2-159,1-2 1,-3-7-1,1-3 1,-2-6 391,-2-4 1,3-9-1,2-3 1,1-3 423,-1-1 0,1-5 0,-6 3 0,1 1 9,2 4 1,-5 5 0,3 0 343,-3 2 0,-5 5 0,-1 2 0,-2 1 502,-2 2 1,-1 7-1,-2 4 1,1 2-313,-1 2 1,2-1 0,1 1 0,2 1-247,2 2 0,1-2 0,4 4 0,0-1-162,0-1 1,5 1 0,3-4 0,3 3-203,0 0 0,6 1 1,2-6-1,3-1-420,2-1 0,4-6 0,2 2 1,1-2-384,0-2 0,-1-4 0,1-1 0,-3-2-439,0-2 0,-8-1 1309,-1-2 0,1 0 0,-2 1 0</inkml:trace>
  <inkml:trace contextRef="#ctx0" brushRef="#br0" timeOffset="165">9130 16503 8273,'-12'-17'0,"0"-1"0,1 0 2472,-1 3-1416,6 7-713,0 3 0,6 6 0,0 3 247,0 4 0,0 2 0,0 2 0,-1-1-95,-3 1 1,3-1 0,-3 2 183,3 3-585,1-3 1,0 9 0,1-4-1,2 1-181,1 1 0,3-1 0,-2 4 0,2 0-809,2 1 0,1-1 0,2 0 0,0 1-306,-1-1 1,2 0-1,1 0 1,2-1 1201,-2-2 0,-1-4 0,-1-4 0</inkml:trace>
  <inkml:trace contextRef="#ctx0" brushRef="#br0" timeOffset="166">9351 16724 7846,'0'-16'667,"0"1"0,0-1-28,0 5 1,0 6-1,0 5 1,1 5-203,3 1 0,-3 9 1,3-4-1,-2 2 284,2 0 0,-2-1 0,3-1 1,-1 1-501,0 0 1,1 0 0,-3 3 0,3 0-566,2-1 0,-4-1 1,2-1-1863,0 0 1487,-4-1 1,9 1 0,-2-2-2555,3-2 3273,0 2 0,1-8 0,-1 3 0</inkml:trace>
  <inkml:trace contextRef="#ctx0" brushRef="#br0" timeOffset="167">9792 16677 7983,'0'-16'0,"0"-2"0,0-1 632,0 4 1,0 2-809,0 1-8,0 6 0,-1 1 1018,-3 5-429,-2 0 1,-6 0 0,1 0 0,-1 0 181,0 0 0,1 1 0,-1 3 0,0 4-432,1 2 0,3 2 1,2-1-1,0 1-73,4 0 1,1 3 0,1 1 0,1-1-65,3 2 0,3 0 0,9 3 0,3 0-248,3 0 1,2-1 0,-1 0 0,1 0 177,4-1 0,-4 3 1,3-5-1,-3-2 229,-5-1 1,-2-2 0,-6 0 0,0-2-5,-4-2 1,-3-4 422,-8 1-532,-2 2 0,-11-4 0,-4 2 0,-3-3-331,-3-1 1,-6 0 0,4-1 0,-1-3-333,3-4 1,1-2-1,0-3 1,-1-2-1681,1 0 2279,7-11 0,2 2 0,5-11 0</inkml:trace>
  <inkml:trace contextRef="#ctx0" brushRef="#br0" timeOffset="168">9932 16410 7765,'0'-12'1951,"0"1"-944,0-1 1,0 7 0,0 6 0,1 8-597,3 5 1,1 7 0,4-1 0,-2 2 238,-2 1 0,3 0 0,-3-1 0,1-1-172,3-2 1,2 2 0,0 5 0,1 2-490,0 2 1,1-1-1,1 4 1,3-4-463,1 0 0,-3 2 1,3-4-2130,-1-1 1947,-1-2 1,-5-2 0,1-1-2316,0-2 2167,-6 1 0,-1 2 803,-5-3 0,-5 3 0,-1-4 0</inkml:trace>
  <inkml:trace contextRef="#ctx0" brushRef="#br0" timeOffset="169">8723 17387 8798,'-6'-16'0,"-1"1"1180,-4 1 1,5 1 0,2 1-839,3 0 1,7 6-1,7 1 1,9 1 148,8 0 0,10-5 0,6 1 1,10-3-140,-25 3 1,2 0 0,8 1 0,1 0 0,9-3 0,2-1 0,5 0 0,2-1-223,-16 4 1,1-1 0,1 0 0,1 0 0,0 0 0,1 0 0,1 1 0,0 0 0,0 1-1576,-1-1 0,0 0 0,0 1 1449,-3 0 0,0 2 0,0-2 1,0 0-1,0 0 0,-1-1 1,18-1-1,0 0-36,-4 0 1,0 0 98,-6 1 0,-1-1 0,-6 1 0,-2 0 0,-1-1 0,-1 0 0,0-1 0,1 0-210,-2 0 0,0 1 0,-6 3 1,-1 1-1,29-5 0,-10 2-186,-9 2 1,-2 3 0,-8-1 0,-2 3-930,-4 1 0,-7 0 113,-5 0 0,-10 0 1,-23 0 1144,-2-5 0,-4-1 0</inkml:trace>
  <inkml:trace contextRef="#ctx0" brushRef="#br0" timeOffset="170">6466 17143 7925,'-11'-11'0,"-1"-4"0,0-7 1860,1-5-1060,-1 7 1,2-2 87,2 11-358,3 4 0,5 1-68,0 2 0,9-3 0,5-4 0,7-1-50,7 1 1,12-6 0,11-3-1,-20 9 1,1 0-225,4 0 1,3-1-1,9-2 1,3 0-1,9-2 1,2-1-1,-17 5 1,1 0-1,1-1-325,4-1 0,0 0 0,1-1 0,0 0 0,1 0 1,0-1-1,2 0 0,2-1 0,-1 1 0,-2-1 1,1 0-1,-2 0-106,0 1 0,-2-1 0,1 1 0,-3 2 0,1 0 0,-2 0 0,-5 0 0,-1 1 0,-1 1 0,21-6 0,-2 1-1129,-3 1 0,-2 1 0,-1 1 1,-2 1 1371,-6 3 0,-3 0 0,0 0 0,-2 1 0,-5 3 0,-2 0 0,1 2 0,0-1 0</inkml:trace>
  <inkml:trace contextRef="#ctx0" brushRef="#br0" timeOffset="171">4757 12223 8300,'0'-18'-186,"-2"1"1,0 6 368,-2-1-544,0 6 1,4 6 0,1 7 110,3 4 0,-2-4 0,1 1-1,-1 1 251,-2-4 0,0 6 0,0-5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04T08:03:42.670"/>
    </inkml:context>
    <inkml:brush xml:id="br0">
      <inkml:brushProperty name="width" value="0.09086" units="cm"/>
      <inkml:brushProperty name="height" value="0.09086" units="cm"/>
      <inkml:brushProperty name="color" value="#FF0000"/>
    </inkml:brush>
    <inkml:brush xml:id="br1">
      <inkml:brushProperty name="width" value="0.12114" units="cm"/>
      <inkml:brushProperty name="height" value="0.12114" units="cm"/>
      <inkml:brushProperty name="color" value="#FF0000"/>
    </inkml:brush>
  </inkml:definitions>
  <inkml:trace contextRef="#ctx0" brushRef="#br0">2442 570 7946,'-22'-23'0,"3"-1"0,3 2 0,4 2-71,0 0 0,-1 6 0,-1-1 0,-2 2 52,2 1 1,1 4 0,1 2 0,0 1 58,-4 2 0,2 2 0,-4 1 0,0 0 12,0 0 1,-1 1 0,-1 2 0,2 2 44,1 1 0,-2 2 0,2 4 1,-1-1-77,-3 1 1,-1 0-1,-1-1 1,-1 1-21,1-1 0,0 1 1,0 0-1,-1-1 19,1 1 1,-4 0-1,-1-2-166,-2-2 159,-1 2 0,-4-3 0,0 3 0,0-1 40,0-1 0,-1-1 1,-3 5-1,-2 0 102,0-1 0,-1 1 0,5 1 0,-3 1-85,-2 2 1,5 3 0,-3-2 0,1 1-42,0 3 1,-1 2 0,3 3 0,-2 1-41,2-1 0,4-3 0,2-2 0,0-2-23,2 2 0,0-1 1,6 1-1,0-3 22,-1-1 0,5 2 1,0-2-1,-1 1 91,2 3 0,5-3 0,5 1 1,1 2 167,0 1 0,-2 1 0,5 0 1,2 1-169,0-1 1,4 5 0,2 2 0,2 1-66,0 0 0,6-1 0,-2 1 0,6-3-59,2 1 1,-2-5-1,3 3 1,2-2-29,1-2 1,1-3 0,1-2 0,2 0 79,1 0 1,2-4 0,-2 2 0,4-2 96,3 1 1,0-2 0,1 4 119,0 0-145,5-4 0,-1 7 1,5-3-1,1 1 16,-1 3 1,-1-3 0,1 1-11,-2 2-55,6 1 0,-1-3 0,1 1 0,-5-1-9,1-1 1,3 4-1,2-4 1,0 2-75,-4-1 1,2-3 0,-3 2-1,4 0 6,2 0 1,0-4 0,-3 2-1,-2-3 22,-2-2 0,3 1 1,-2-2-1,3-1 74,-2-1 0,-5-2 0,3 4 1,1-3 23,1 2 1,1-2 0,0 1 0,-2-1 5,-2 0 1,1 2 0,3-5 9,1-2-77,-6 0 0,4-1 0,-2 1 1,2 2-9,2-1 0,-1-2 1,0-1-1,-2-1-15,-2-3 0,1 1 1,2-3-1,-1-1 1,-1 1 0,-5 2 0,5-2 1,1-1 5,1 1 0,0-1 0,-1-2 0,-2 3 1,-2 1 0,4-3 0,-3 3 1,0-2-1,-2-2 1,-1 3 0,0-2 199,5-1-184,2-1 1,-3-2-1,-2 0 1,-2 2 40,1 2 1,1-2 0,-2 2 112,1-2-140,-1-2 0,-3-1 0,0-1-48,0-1 50,5-1 0,-5 1 0,1-1 0,-4 1 20,1-2 1,-4 3-1,2-5 1,0 1-59,-1 0 0,-1 4 1,-6-3-1,0 2-34,0-1 1,-1-3-1,-1 3 1,-3 2-66,-1 1 1,0-2-1,-3-1 153,1 2 0,0 1 1,-6 3-1,-3 1 58,-1 1 1,1 4 0,-4-4-56,2-1 1,0-1 0,-4-2 0,0 1 133,0-1 0,0-1 1,0-1-227,0-2 47,0-4 0,0 3 0,0-4 1,0 2-23,0-2 1,0-1-1,0-1 1,0 0-69,0-1 1,0 1 0,0 0 0,0-2 4,0-2 1,0 3 0,0-4 0,-1 4 67,-3 1 0,1-1 0,-5 1 0,-1 0 29,-1 0 1,-6-1 0,0 1 0,-2 0 11,-3 0 0,3-1 0,-2 1 0,0 0 35,-2 0 1,-3-2-1,-1-1 1,-2-1 55,-2 1 0,0 2 0,-2 0 0,0 0-28,-4-3 1,5 6 0,-4-2 0,1 1-36,1 0 1,-4 2 0,0 1 0,-2 0-62,2 1 0,1-3 1,1 4-1,-2-1-11,-1-3 1,2 5-1,-5 0 1,1 2-18,-2-2 0,-1 3 0,-2-2 1,-2 2 13,3 1 1,-2 2 0,3 1 0,-3 1 19,-5-1 1,4 4-1,-4 0 66,3 0-66,-3 3 0,0-3 0,-4 6 15,-1 3-11,-3 3 0,10 4 0,-6 1 0,-2 1-3,-3 2 0,2 0 1,-3 3-1,3 0-5,-2 0 1,-1 0-1,3 3 1,1-3-14,3-1 0,-3-1 1,2-1-1,-5 0-215,-2-1 1,0 3 0,4-1 0,1-1-157,3 2 1,-8-3-1,1 7 1,30-10-1,-1 1 35,1 0 1,0 2 0,-1 2-1,1 2 1,-1-1 0,0 0-1,0 4 1,1 1-1365,-1 2 0,1 1 1717,-1-1 0,2 0 0,1 3 0,2 0 0,-1-1 0,0 0 0,1 1 0,-1 0 0,1 0 0,0 1 0</inkml:trace>
  <inkml:trace contextRef="#ctx0" brushRef="#br0" timeOffset="1">7885 4303 7890,'-11'-12'0,"-1"1"-125,0-1 1,1 2-1,-1 2 1,0 4 236,1 3 1,3 1 0,0 0 0,-1 1-151,-1 3 1,2 3 0,0 4 0,-1 1-36,-1-1 1,-2 5 0,1-1 0,-1 0 53,0-2 0,0-2 0,-3 1 213,0 0-180,-6-1 1,4-1 0,-3 0 0,-1-3 111,-4 2 0,2-2 0,-5-1 1,1-1 13,-1-2 0,0-2 1,2-1-1,-2 0 44,-2 0 1,3 4-1,-3 1 1,0 1-111,1-1 0,3 4 0,-1-2 0,1 4-59,-1 0 1,2 5 0,-2-1 0,4 1-2,3 1 1,0 0-1,4 3 1,1 0-61,-2 0 1,4 1 0,-2 0-1,3-3 13,4-1 0,-2 3 1,3-2-23,1 0 60,-4 4 1,7-9 0,-3 4 6,0 0-11,2-4 0,4 7 0,0-4 36,0-2-31,0-1 0,0 0 0,0 1 0,0 2 9,0-2 0,2 3 0,0-2 0,4 1 18,0 1 1,0-4 0,3 3 0,-1 0 10,1-1 1,2 2 0,-1-3 0,-1 2 19,-1-2 0,3 3 1,5-2-1,-2 1-9,-1 1 1,3-4 0,0 2 0,2-1-6,3 2 0,1-3 0,1 2 0,1-2 8,-1-1 0,1-1 0,2 1 0,3 0-17,0-1 1,-1 1-1,3-2 1,1-1-41,1-1 1,0-4-1,0 2 1,4 0-15,-1-4 1,0-1 0,0-1 0,2 0 55,0 0 1,5 0 0,-4 0 0,-1 0 11,3 0 0,-4 0 0,4 0 0,-1 0 7,-2 0 1,-2 0 0,0 0 0,3 0-10,4 0 0,-2 0 0,0 0 0,1 0-44,-1 0 1,-1 0-1,4 0 1,1 0 2,-1 0 0,-4 0 0,3 0 0,1 0-26,1 0 0,-2 0 0,-2 2 0,-1 2 27,4-3 0,-3 9 0,5-2 0,-2 2 9,-2 2 1,-3-2 0,2-1-1,1-2 3,-1-2 0,-3 3 0,0-4 0,-1-2 16,-3 0 0,3-2 0,0 0 0,1 0-13,-5 0 0,2-6 1,-4 0-1,4-2-28,4 0 0,-3 1 1,4-4-1,-1 2-19,-1 2 0,3-3 1,-4-4 144,2-1-122,0 4 0,-5 1 0,1 4 98,0-1-95,0-3 1,0 5-1,-1-3 183,-3 4-181,2-2 1,-3 3-1,5-4 1,-2 1-6,-2 0 1,2 3 0,-5-2 0,2 0-22,2-3 1,0 1-1,1 0 1,-2-2 9,1-2 0,-2 4 1,1-1-1,0 0 35,-1 2 0,3-1 1,-3 5-1,1-4 14,0 0 1,-5 2 0,1-2 0,-3-1-42,0 1 0,0 2 1,1-3 22,-2 2-2,3-4 1,-13 4 0,2-4 0,0 1 30,0-1 1,-2 3 0,1-2-1,-3-1-31,-4-2 1,0 4 0,2-1 0,-3-1 5,-1-1 1,1-3-1,-4-2 1,2 0 46,-1 1 0,-2-3 0,-1 0 0,0 0-45,0 1 1,-4-5-1,-1 3 1,-2-2-62,-2 1 1,-1 3 0,-3-2-1,-1 0-37,-2 0 1,-4-1 0,2-3 0,-3 1-80,-2 2 1,1-2 0,-9-3-1,-2-1 33,0 3 1,-2 1 0,-1-2 472,-3 0-250,-2 0 1,-6 5 0,1 2 0,-1 3 85,1 1 0,-2 5 0,-1 0 0,-2 2-96,2 2 1,3 1 0,0-1 0,1-2-152,-3-1 1,-1 3-1,4-2 1,1 0-82,1-3 1,0 2 0,-7-2 0,0 0 12,1 2 0,1-3 1,0 3-1,-2 1 113,-4 0 1,2 1 0,2 4 0,2 0 55,1 0 0,-5 0 0,0 0 0,-1 1 84,2 3 0,-1 1 1,1 5-1,-2-3-27,-3 2 0,5 2 1,-1 0-147,0 1 46,4 0 1,-9-1 0,3 1 0,-1-1-7,0 1 1,0 0-1,3-2 1,-1-1-27,-2-1 0,2 0 1,0 2-1,1-1 14,3-1 1,1-1 0,3 5 0,2-2-91,4-2 0,-1 3 0,2-2 0,0 4-255,2 2 1,2 2 0,2-2 0,2 5-373,2 2 1,-3 2-1,4 3 1,1 3 728,1 0 0,7 9 0,1-3 0</inkml:trace>
  <inkml:trace contextRef="#ctx0" brushRef="#br0" timeOffset="2">21481 7292 7940,'-12'-1'0,"-1"-3"-291,-2-4 0,6-1 0,-2 0-76,5 1 1,2 4 236,4-3 1,0 3 0,1-3 266,3 2 1,-3 0 0,5 2 259,-1 0 1,-4-3 56,3 2 0,-2 3 1,1-4 117,1 0 0,0 2 1,-4-5-145,0-1 1,4-1 0,0-2 0,-1 1-132,3-1 1,-5-3 0,3-1-1,-2 1-206,2-2 0,-2 4 1,1-3-1,-1 4-51,-2 0 0,0 0 1,0 1-1,-2 0-71,-1 4 1,-4-2 0,-5 6-1,-1 4 151,-2 6 0,-3 9 0,-7 8 0,0 7 278,-3 6 1,0 10-1,2 7 660,-1 3-920,5 1 0,5 4 0,6 1 691,-1 2-757,8-32 1,1 0 0,0 32-1,6-5 1,5-5-3,3-9 0,5-5 0,4-7 0,2-4-132,1-7 1,4-5-1,2-8 1,0-2-433,4-4 0,-4-3 0,2-3 0,2-5-206,0-4 1,2-9 0,-1 1 0,-2-3-100,-1-1 0,-5-1 0,1 1 0,-4-1-588,-3-4 0,-1 8 1387,-7-3 0,4 4 0,-8 1 0,-3 3 0,-2-1 0</inkml:trace>
  <inkml:trace contextRef="#ctx0" brushRef="#br0" timeOffset="3">21737 7339 8157,'-2'-13'0,"0"-2"246,-2 0 0,0-1 578,4 5 1,0 3 1163,0 0-1674,0 6 1,0-2-1,0 9 1,0 5 217,0 5 0,4 5 0,1 0 0,0 3-94,0 4 0,3-1 0,-3 5 0,2 0-235,2-1 1,1 2 0,2-5 0,-1 0-263,1 2 0,0-6 0,-1 1 0,2-4-44,3-3 1,-3-6 0,2-4 0,-2-2-185,-1-3 1,-1-7 0,1-6 0,0-7-43,-1-4 1,-1-7 0,-2-2 0,-3-2-80,1-2 1,-5-2-1,3 0 268,-3-2 152,-1 0 1,-1 10-1,-2 2 1,-2 2 165,-1 2 1,2 5-1,-3 2 1,1 5 898,-1 3 1,3 3-242,-3 5 0,4 1-724,-1 3 1,4 1 0,3 4 0,2-1-24,1 1 1,2 5 0,4 2 0,-1-1-46,1 2 1,0-3 0,-1 4 0,1 0 38,0 0 1,-1 2 0,1 2 0,-1-2 123,1 0 0,-3-1 0,0 3 0,1-1-87,0-2 0,-1-5 0,2 2 0,1-2-322,-1 2 0,0-7 1,-2 1-1,-1-4-131,1-3 0,-3-2 0,2-3 0,1-5 143,1-4 1,-2-9 0,0 0-1,1-5-45,1-2 1,0-4 0,0 2 0,-4 1 14,-1 0 0,3-1 0,-3 2 0,0-3 80,0 1 0,-1 0 0,-2 7 1,0 2 26,2 0 1,0 2 0,-4-1 0,0 3 65,0 3 0,0 2 0,0-1 252,0 0 33,0 1 104,0 4 259,0 2 820,0 5-1640,-5 0 213,3 0 0,-8 0 37,2 0 1,2 1-1,-2 3 40,-1 4 1,0 2 0,0 2 0,3 0-52,0-1 1,-1 1 0,3-1-71,1 1 0,2 0 1,2-1-1,3 1-16,4 0 0,2-1 0,3 0 0,1-2-29,2-2 1,4 1-1,0 4 1,2-2 66,1-2 0,-4 2 0,1-2 1,-1 1-5,-1-1 0,0 2 0,-5-2 0,0 2 82,-2 2 0,-4-1 0,1 1 121,-4 0 0,-3-5 0,-1 1 91,0 1 1,-1-4-1,-2 1 1,-2-3-105,-1 1 0,-2 0 0,-4-2-164,1 1 0,-1-1 0,0 2-475,1-3 0,-1 3 0,1 1-542,-1 1 0,0-3 0,1 2-836,-1 0 0,4-3-806,1 1 2665,-1-1 0,1-2 0,2 0 0</inkml:trace>
  <inkml:trace contextRef="#ctx0" brushRef="#br0" timeOffset="4">22399 7292 8114,'-3'-12'-183,"-1"1"0,-1 3 0,2 0-1037,-1-1 1257,0 4-119,4 0 1,1 5 81,3 0 0,3 0 0,4 0 0</inkml:trace>
  <inkml:trace contextRef="#ctx0" brushRef="#br0" timeOffset="5">22341 7234 7690,'-7'-5'0,"-1"-3"-25,-1-2 1,2-1 0,1 2 560,1 1 0,-1 1 1,4-5 21,-2 0 0,0 1 50,4-1 1,0 4-273,0 1 1,1 4-102,3-1-353,3 3 74,4 1-139,-4 0 56,3 5 0,-8-2-51,1 4 38,-1-4 1,-2 4-241,0-4 251,0-1 0,0 4-298,0-2-76,0-3 131,0 4 3121,0-5-2199,-5 0 1,3-1-130,-2-3 1,2 3 226,-2-3-390,3 3 1,-5 2 0,6 3 28,0 4 1,0 7 0,0 5-1,0 3-25,0 4 1,4 7-1,1 6 1,1 0-119,-1 0 0,4 2 1,-1-1-1,1-3-217,-2-2 1,2-1 0,-5-10 0,0-6-287,1-4 1,-3-1 314,2-7 0,-3-3 0,-1-4 0,-1-5 57,-3-1 1,-3-8 0,-4 1 0,-1-5-94,0-7 1,1-5 0,-1-7 0,0-3 125,1-2 1,3-4-1,2-6 1,0 2 2,4 2 0,1-1 1,1 7-1,0 1-489,0 2 0,0 4 0,0 6 0,1 5 474,3 8 1,2 7-1,6 2 508,-1 2 0,-2 1 0,2 4 0,2 0-535,0 0 1,5 5 0,1 3 0,2 4-118,-2 3 1,3 3-1,-2 7-775,1 2 625,3 3 1,-5 1 0,-1 0 0,0 1-441,0 2 1,-3 4 0,0 0-1,-2-3-41,-1-3 1,-6-1 0,-2 4 0,-3-1-371,-1-3 0,-6-3 1111,-6-5 0,-10 1 0,-7-1 0</inkml:trace>
  <inkml:trace contextRef="#ctx0" brushRef="#br0" timeOffset="6">22388 7571 8114,'-30'0'144,"0"-1"1,5-3 0,-3-2 327,3-1 0,5-3 1,5 2-1,3-2 336,4-2 0,3-4 0,5 1 574,0 1-1073,5-4 1,7 1 0,9-4-26,4 2-259,0-1 0,9 1 1,-3 1-1,2 1-325,2 3 0,0 1 1,1 1-1,0 1-298,-1-1 1,1 2 0,-7 2-1,-1 3-1267,1 0 0,-2 2 1865,-4-5 0,-5 1 0,-1-5 0</inkml:trace>
  <inkml:trace contextRef="#ctx0" brushRef="#br0" timeOffset="7">22748 7071 8114,'-11'-17'0,"0"-1"474,4 0 1,-2-3-1,3 5 1447,0-2-1238,3 3 0,-2-1 646,5 4-1009,0 5 0,5 2 1,3 5-1,2 0 238,2 0 0,1 5 0,1 4 0,3 6-149,1 4 0,2 3 0,3 1 0,0 1-244,0-1 1,1 4 0,-2 0 0,-2-1-89,0-2 1,-6-5 0,1-3 0,-2 0-106,-1-1 1,-4-4 239,-1-7 1,-4-6-1,1-5 1,-3-10-440,-1-8 1,-1-1 0,-2-6 0,-1-3-287,2-2 1,-3-3-1,1 1 1,1-5-1029,2-5 1,1-3 0,1-1-1539,3 7 2241,8 4 1,2 10 837,5 5 0,1 0 0,3 9 0</inkml:trace>
  <inkml:trace contextRef="#ctx0" brushRef="#br0" timeOffset="8">23365 6629 8114,'23'-23'0,"0"1"433,1 3 1,-6-1 0,-4 7-1,-4 3 381,-2 0 0,-5-1 1,0 0-247,-1-1 0,-7 0 0,-3 2 0,-4 2-175,-3 4 1,0 3 0,-5 1 243,-5 0-399,2 0 1,-6 5 0,6 3 0,0 2 72,0 2 0,3 0 0,2 0 0,1 3-169,3 0 1,1 6 0,3-2 0,2 3-152,4 1 0,3 1 1,2 0-1,4 2-95,7 1 0,6 0 0,9-3 0,4-1-184,3 0 0,6 0 0,1-1 0,2-1 69,0-2 0,-6 0 1,2 1 345,-3 0-70,-11-6 1,0 3 0,-10-6 233,-5 1 44,2 0 43,-11-1-267,-1 1 0,-8-4 0,-7-1 0,-5 2-8,-2 2 1,-5 0 0,-1 1 0,-1 0-774,1-1 1,-3 1-1,4-2 1,2-1-696,5-1 0,-1-5 1,5 0-849,2-1 2213,6-2 0,3-5 0,5-2 0</inkml:trace>
  <inkml:trace contextRef="#ctx0" brushRef="#br0" timeOffset="9">23935 6431 8090,'0'-27'91,"0"0"1,-4 1 0,-1 7 0,-2 5 411,-2 5 0,1 3 0,-2 6 0,-3 0 277,0 0 1,-4 0 0,1 2 0,-3 2-78,-1 3 0,2 5 0,0 4 0,1 4-339,3 6 1,1 0 0,1 6 0,2 3-79,2 3 0,3 0 1,5-3-1,0 0-182,0 0 1,5 1 0,3 2-1,3 0-600,5 0 1,2-6 0,5-2 0,0-2-496,1-2 1,-1-6 0,0-6 0,0-5 15,1-5 1,-5-3 0,-1-4 0,-1-3-271,-3-6 1245,-1-12 0,-1 4 0,-1-8 0</inkml:trace>
  <inkml:trace contextRef="#ctx0" brushRef="#br0" timeOffset="10">23923 6722 8090,'-17'-22'0,"-1"3"1329,0 3 1,-1 3 0,6 2 240,2-1 1,9 0-363,2 1-966,10-1 0,10 1 1,5-1-1,4 0-577,0 1 0,3 0 0,2 4 0,3 3-789,1 2 0,-1 2 1124,1 0 0,-2 11 0,-1 2 0</inkml:trace>
  <inkml:trace contextRef="#ctx0" brushRef="#br0" timeOffset="11">22481 8315 8013,'-1'-21'0,"-2"0"71,-1 1 1,0 1 0,4-4 0,0 0 337,0-1 1,0 1 0,0 0-1,0 0 27,0-1 1,0 1-1,0 1 1,2 3 323,1 3 0,0 3 1,5 3-94,1 2 0,-3 3 0,2 5-301,1 0 0,1 1 0,2 4 0,0 6-7,-1 3 1,1 7-1,0-1 1,0 6-117,4 5 1,-7 3-1,3 1 1,-2 1-172,0 3 0,2 2 0,-2 5 0,-1 1-313,-1 0 0,-4 0 0,2 2 0,0 4-485,-4 4 0,-1-6 0,-1 3 1,0-5-437,0-2 0,0-7 1,0-5-1,0-8-1281,0-7 2443,0-3 0,-5-10 0,-1-2 0</inkml:trace>
  <inkml:trace contextRef="#ctx0" brushRef="#br0" timeOffset="12">22423 8757 8013,'-17'-15'0,"4"-1"0,4 2 0,6 6 623,-2 3 1,5 10 0,0 4 2214,0 6-2434,5 3 1,1 5 0,3 2 1123,-2 2-1180,1-3 1,4 10 0,-1-3 0,2 1 158,3-1 1,-3 2-1,2-5 1,-1 0-161,2 1 0,-2-3 1,4-7-1,0-3-114,0-4 1,2-5 0,3-4-1,0-7-52,1-8 0,4-11 1,3-13-1,4-10-113,4-7 1,-21 25 0,0-1-1,1 0 1,1 0 0,-3 1-1,1-1-693,13-25 0,-2-3 0,-4 4 0,-2 2-262,-5 4 0,-5 8 1,-5 12-1,-4 8-1067,-3 5 0,-2 8-845,-3 6 1555,-3 11 1244,-4 12 0,-11 7 0,-3 5 0</inkml:trace>
  <inkml:trace contextRef="#ctx0" brushRef="#br0" timeOffset="13">22004 10095 8167,'-5'-23'0,"-2"1"0,1 2 1601,2 5-1026,3 7 0,1 4 0,0 9 75,0 7 1,1 5 0,2 6 1128,1 0-1316,-1 6 1,-1 0 0,0 8 0,2 0 8,-1 2 0,2 1 0,0-3 0,2 2-407,2-1 0,1-2 0,2-3 0,-1-2-467,1-3 1,-1-5 0,1-4-542,0-3 1,-2-10 0,-2-7 5,-4-9 1,1-10 0,-1-10-1,-2-6 241,0-4 1,-2-4-1,0-6 1,0-6 253,0-4 0,-4-4 0,1 31 0,1-1 370,-2 1 1,1 0 11,-5-28 1,-2-2 0,1 7 1251,1 6-702,6 10 1,-4 17-1,6 7-56,0 3 1,7 7 0,3 2 0,6 3-494,2 1 1,1 0-1,4 0 1,1 0-396,-1 0 0,0 6 0,-1 5 454,-2 3 0,2 12 0,-4-2 0</inkml:trace>
  <inkml:trace contextRef="#ctx0" brushRef="#br0" timeOffset="14">22167 10316 8127,'-30'46'0,"3"0"490,2-4-267,7 3 1,2-7-1,5 2 1,3-4 525,5-6 0,1-9 0,2-6 0,2-3-48,1-5 0,4 3 0,5-7 0,0 0-98,4-2 0,7-2 0,8-3 0,4-4-401,4-2 1,2-7 0,6-2-1,1-3-433,2-1 0,-2-1 0,2 1 0,-2 0-1108,-1 0 1,-6 1 0,-4 2 0,-6 5 1338,-7 2 0,-6 1 0,-7 1 0</inkml:trace>
  <inkml:trace contextRef="#ctx0" brushRef="#br0" timeOffset="15">22167 10397 7994,'-22'-26'0,"3"3"610,3 5 0,8 8 1,4 2-73,3-1 1,6 2 0,3 0 0,4-2-259,3-2 0,3-5 0,7-3 0,1 1-454,1 3 1,5-2 0,-1 0-1899,3-1 1458,1 4 1,1-3 613,3 6 0,-3-6 0,4-1 0</inkml:trace>
  <inkml:trace contextRef="#ctx0" brushRef="#br0" timeOffset="16">22655 9944 9271,'-7'-4'0,"0"1"882,2 5 0,1 8 1,5 11-1,2 4 60,1 6 1,5-1 0,-3 1 0,2 0-333,0-1 0,0 2 0,3-3-187,1 0-273,-1 2 1,1 0 0,-2-1-520,-2-2 306,3 0 0,-5-9-1170,6 0 713,-6-4 1,1-4 0,-5-8-65,2-6 0,-1-5 0,-6-7 0,-2-6 33,-2-5 0,0-5 1,-5-7-1,0-5 130,1-2 1,-1-6-1,0 0 1,1-4 320,-1-4 0,6 5 0,2-3 0,3 4 475,1 4 1,1 5 0,3 4 0,3 5-390,4 9 0,6 7 0,2 7-445,3 0 381,1 1 1,1 4 0,-1 3 77,0 3 0,0 6 0,1 2 0</inkml:trace>
  <inkml:trace contextRef="#ctx0" brushRef="#br0" timeOffset="17">22655 10060 8380,'-15'0'0,"-1"1"832,2 3 1,6 3-1,6 3-371,4-2 0,5-3 0,6-6-553,2-3 41,8-8 1,7-2 0,5-6 0,1 0-408,3-2 1,-1-1 457,4-1 0,1-4 0,3-2 0</inkml:trace>
  <inkml:trace contextRef="#ctx0" brushRef="#br0" timeOffset="18">23086 9746 7994,'-12'0'0,"6"-3"922,2 3 0,2 4 1,2 13-1,2 5-60,2 4 0,-2 0 0,6-6 1,1 0-97,1 0 0,2 2 0,0 0 0,-1-1-471,1-2 0,-1 1 1,1 3-182,0 0-226,-1-5 0,-3-1 0,-1-5 0,-1-2-1122,0-2 759,-3 2 1,1-14-1,-8 1 1,-4-8 122,-2-4 1,-3-3 0,-1-7 0,-3-2 249,-1-4 0,0-4 1,-2-2-1,5-4 189,2 0 1,3-2-1,1-3 1,2-1 10,2 1 1,6 3 0,7 2 0,4 1-149,3 2 1,7 4 0,5 2 0,0 7-412,2 4 1,-3 5 0,3 7-1614,0 2 1459,-2 4 1,-4 3-1,-1 8 1,-2 3 614,-5 5 0,-2 7 0,-1 7 0</inkml:trace>
  <inkml:trace contextRef="#ctx0" brushRef="#br0" timeOffset="19">23062 9932 7994,'-6'-5'0,"-3"2"0,5-4 0,1-2 0,3 2 0,4-1 0,4 1 710,2 0 1,6-3 0,1 2 0,-1-2-225,1-2 0,4 0 1,-2 1-1,3-1-1179,2 0 1,-1 2-1,1 1 693,4 1 0,1 1 0,6-5 0</inkml:trace>
  <inkml:trace contextRef="#ctx0" brushRef="#br0" timeOffset="20">23504 9653 8639,'7'-17'0,"-2"-1"0,0 0 0,3 2 634,2 4 0,2 0 0,-1 0 0,1 1-177,0-1 1,-1 0 0,1 1-181,0-1 0,-2 0 1,-1 2-1,-3 1-164,0 1 0,-3 4 0,-3-3-301,0-2 0,0 2 54,0-1 0,-1 2 0,-3-2-372,-3 4 427,1 3 1,-4 2-1,2 2 1,-2 2 106,-2 2 0,-1 4 0,-1 6 0,-1 1 156,0 3 0,1 1 1,1 1-1,0 0 130,3 1 0,1 3 0,-1 0 1,2 0-185,4 1 0,3-3 0,1 2 0,1-2-352,3-2 0,4-1 1,7-3-1,5-3-247,2-3 0,2-7 0,2-2 0,2-3-540,2-1 0,1-9 0,4-4 0,0-3 412,0-5 1,-5-1 0,-3-1 355,-3-1 219,-6 1 0,-1 1 0,-7 1 1,-2 3 162,-4 2 0,-3 4 1,-2 5-1,-3 2 384,-4 3 1,-6 0-1,-3 2 1,1 0 127,-1 0 1,-3 6 0,5 1-1,1 4 128,1 0 0,1 2 0,1 3 0,0 2-320,3 0 0,-1 3 1,6-5-1,0 2-261,2 3 1,6 0 0,3 0 0,3-3-99,5-2 0,2-1 1,6-6-1,3-3-222,5-1 0,1-6 0,2-8 0,1-7-353,3-7 0,1-9 0,4-8 1,-3-2-196,-1-1 1,-5-3 0,-5-2-1,-2-2-98,-2-4 0,-6 2 0,-5 0 1,-3 2 299,-5 0 1,-1-3 0,-6 6 0,0 7 402,0 6 1,-5 7-1,-3 8 1,-3 3 1467,0 4 1,-1 5 377,1 3 1,0 4-1145,3 4 0,3 4 1,5 7-1,2 3-333,1 1 1,3 2-1,3 0 1,-2 4-104,2 2 0,2 4 1,0-3-1,1 1-264,0-1 1,-1 3-1,0-1-1466,-4 3 865,4-5 1,-10 10 0,3-7 0,-3 3-762,-1 1 0,-5-2 1,-4 0 1422,-5-2 0,-4-5 0,-6 2 0</inkml:trace>
  <inkml:trace contextRef="#ctx0" brushRef="#br0" timeOffset="21">24063 9618 8105,'-22'-34'1444,"2"3"0,9 4 0,7 8 1079,2 3-2082,8 3 0,6-3 0,12-4-99,5-2-289,5-1 1,1-1 0,1-4-1682,3-3 1103,2 3 1,6-4 89,-1 4 0,1-4 0,-1 2 0</inkml:trace>
  <inkml:trace contextRef="#ctx0" brushRef="#br0" timeOffset="22">22667 5745 8111,'-12'-27'0,"1"0"749,-1 1 1,2 7 475,2 3 0,3 10-639,5 6 1,0 1 0,0 7 550,0 1-835,0 1 1,0 7 0,0 4 0,0 5 383,0 5 1,1 7 0,2 6-232,1 5-510,-1-1 0,1 9 1,0-3-1,0 3-197,1 1 1,-2 4 0,3-1 0,-1-3-346,-2-2 0,2-7 0,-1 1 0,-1-3-232,-2-5 1,-1-3 0,0-8-1,0-4-191,0-2 0,0-7 0,-1-4 1020,-3-5 0,-3-4 0,-4-5 0</inkml:trace>
  <inkml:trace contextRef="#ctx0" brushRef="#br0" timeOffset="23">22458 6362 8794,'-22'-28'0,"2"3"0,5 3 2730,2 5-2171,1 4 0,6 8 0,3 3 6,6 5 0,-1 6 0,6-1 0,1 2 73,1 2 1,7 5 0,1 1 0,2 1-176,-1 1 0,0-1 0,5 3 0,-2-1-240,-3-2 1,3-5-1,-1 2-247,5-3 78,-2-7 0,10-1 1,-2-6-589,6-3 435,3-13 0,11-9 1,-25 7-1,0-2 1,1-1-1,-1-1-421,1-1 0,-1-1 0,-2 0 0,0 0 0,18-21 0,-6 2-1313,-5 2 0,-3 6 1833,-6 1 0,-5 0 0,-1 5 0</inkml:trace>
  <inkml:trace contextRef="#ctx0" brushRef="#br0" timeOffset="24">23574 10432 8122,'-12'0'-245,"1"0"1,-1 0-173,1 0 268,4 0 1,1-1 463,2-3 0,2 1 0,-1-4 4,1-2 0,4-2 0,0 0 51,2-1 1,1 0 235,-1 1 0,-1 0-98,4 4 1,-4 3-104,1 8 0,-3 9 1,-2 11-1,-2 11-83,-1 10 0,-5 13 0,6-23 0,-1 1 0,-2 5 0,0 0-255,-2 4 0,1 2 1,2-1-1,0 1 0,0 1 1,-1-1-1,1-1 1,1-1-69,0-2 1,1-1-1,0-3 1,1-2 0,2-2-1,1-1-923,3 25 672,-2-11 0,12-13 1,-3-9-1663,2-6 1286,0-3 0,0-6 0,1-5 0,2-6-618,-2-6 0,-1-10 1246,-1-3 0,-1-8 0,1-3 0</inkml:trace>
  <inkml:trace contextRef="#ctx0" brushRef="#br0" timeOffset="25">23330 11246 7976,'-20'0'268,"1"0"0,5 0 1,-2 2-51,3 1 0,7 0 175,2 5 0,3 0 0,1 3 0,0 2 136,0 3 1,4 2 0,0 6 218,-2 3-519,5 3 1,-6 10-1,3 3 632,-3 2-625,-1 7 1,0-5 0,0 4 0,0-3 75,0-2 1,0-6-1,0-5-252,0-6 0,1-15 0,3-6 0,4-7-116,2-5 0,6-9 0,2-11 0,4-11-52,6-11 0,-12 18 0,1-2 1,1-4-1,0-2 0,1-2 0,1-1-74,1-3 0,0 0 1,2 0-1,-1 0 1,2-2-1,0-1 1,1 0-1,1-1-962,1 0 1,0 1-1,-1 1 1,0 1 1143,-1 2 0,0 1 0,-1-1 0,0 1 0,-1 3 0,0 1 0,1-1 0,-1 0 0</inkml:trace>
  <inkml:trace contextRef="#ctx0" brushRef="#br0" timeOffset="26">23027 5489 8155,'-5'-11'18,"-2"-1"1,-4 0 509,0 1 0,4 3 270,3 0 1,3 7-440,1 1 0,0 9 0,1 8 1,2 1-3,1 3 1,5 6-1,-1 4-80,2 2-233,1 2 0,-3 5 0,0 3 1,0 2-315,-2 2 1,3-1 0,-5 1 0,0-2-377,1-2 0,-4-5 0,3-7 0,-2-5-749,-2-5 1,-2-6 1394,-2-7 0,-2-13 0,-6-8 0</inkml:trace>
  <inkml:trace contextRef="#ctx0" brushRef="#br0" timeOffset="27">22946 5571 8248,'0'-25'0,"0"-1"191,0-1 0,0 5 1,1 7-1,5 2 186,5 1 1,1 4 0,5 2 0,-2 0-106,1-1 1,3 5 0,-2-2 0,0 2-9,-1 2 1,4 2-1,-5 2 1,-1 3-145,-1 4 1,-1 4 0,-2 2-1,-2 0-20,-4 0 0,-3 3 0,-2 0 0,-3 2-183,-4 1 0,-2 0 0,-2 0 0,-1 1-372,-2-1 0,1-1 0,-4-3 1,1-3-464,3-3 0,1-2 1,1 0 917,0-4 0,1 4 0,-1-5 0</inkml:trace>
  <inkml:trace contextRef="#ctx0" brushRef="#br0" timeOffset="28">23388 5536 8160,'-16'-4'0,"1"0"0,1 0 293,1-1 0,5 4 1,0-3 545,-1 3-326,4 1 1,-1-2 99,2-2 0,3 2-516,-3-6 0,4 6 1,4-2-1,3 2 50,4 2 0,2 0 0,1 0-108,1 0 1,1 0-1,-5 0 1,1 2 112,0 2 1,-1 2 0,1 6-1,0 1 65,-1 2 1,-3-2-1,-2 4 1,1 0-14,-1 2 0,-3-1 0,1 1 0,-3 2-101,-1 1 0,-4 0 1,-1-1-1,-1-3-72,-4-1 1,-4-3 0,-1-6 168,1-5-188,1-1 1,-3-2 0,2-2-1,2-1-223,3-5 1,3-9 0,-2-5-1,4-5-178,3-3 0,2 0 1,3-2-1,4 2-291,2 2 0,6 1 1,0 4-1,3 1-1068,1 2 1748,-3 3 0,10 6 0,-2-1 0</inkml:trace>
  <inkml:trace contextRef="#ctx0" brushRef="#br0" timeOffset="29">23702 5513 8079,'-12'-12'378,"2"0"0,1 2 882,1 2-762,0 3 1,-2 6-258,2 3 1,3 3 0,5 4 0,0 2-1,0 3 1,0-3 0,2 2 0,0-1-735,2 2 1,4-3-1,-3 2 1,1-2 1236,3-1 0,-2-4 0,1-1-842,1 2 0,1-3 1,2-4-83,-1-4 0,-3-5 1,-2-4-1,1-1 52,-1 0 1,-3-4-1,1-3 1,-3 0 75,-1 0 1,0 1 0,-1-3-1,-3 3 28,-4 1 1,-2-1-1,-2 5 1,1 3-38,-1-1 0,0 6 0,-1 1-1650,-2 3 1230,2 1 1,-2 5 0,5 3 480,3 2 0,-1 7 0,-4 1 0</inkml:trace>
  <inkml:trace contextRef="#ctx0" brushRef="#br0" timeOffset="30">23842 5420 7664,'-4'-8'-186,"0"0"0,0 4 552,4-4 0,0 5 497,0-5 1,0 4-398,0-4 0,1 6 725,3-2-537,-3 2 0,6 2-103,-3 0 1,-3 6 219,3 1-543,-3 4 0,3 0 1,0 2-1,0 3 116,1 3 1,-4 3 0,4 1 0,-1 2-218,0 2 1,4 3-1,-3 6 1,0 1-205,0 2 1,3 4 0,-3-4 0,1-2-502,-1-1 0,2-1 0,-3-3 0,0-3-1539,1-6 1,-2-7-1282,5-1 3398,-6-7 0,4-8 0,-6-7 0</inkml:trace>
  <inkml:trace contextRef="#ctx0" brushRef="#br0" timeOffset="31">24039 5606 8518,'-11'-5'355,"-1"-3"1,2-3-1,2 0-148,4-1 1,3 1-1,1-1 1,0 0-167,0 1 1,4-1 0,1-1 0,1-1-155,3-2 1,2 0-1,-1 1 1,-1 0-70,-1 1 1,-4 2-1,2 3 597,-1 1-229,4 0 0,-7 3 0,0 5 1,-4 7 279,-6 3 0,1 7 1,0 2 478,-2 3-679,3 1 0,-3 1 0,6-1 0,0 0-30,2 1 1,1-1-1,0 0 1,0-1-193,0-3 0,1 2 0,3-5 0,4-3-104,2-4 1,5 0 0,2-6 0,1-1 40,3-5 1,0-8 0,-1-9 0,0-2-140,0-1 0,1-5 0,-2-4 0,-3-1-137,-3-2 1,-3 1 0,-2 2-1,-4 2-661,-3 2 0,-1 6 0,-1 6 0,-3 4 1273,-4 0 1,-2 5 1003,-2 4-947,1 6 1,0 4 0,2 6 0,3 1 77,1 2 0,1 3 0,4-2 0,1 1-238,3 3 1,-2-3 0,6 0 0,3-1-259,3-3 1,-1-1 0,4-2 0,-1 0-199,4-4 1,2-1 0,1-8-1,0-2-224,0-3 0,1-9 1,-1-3-1,-1-5 87,-3-3 1,-2-2 0,-7-6 0,-2-1 26,-4-3 0,1 1 0,-1-4 145,-1-2 174,-2 4 1,-1-4-1,0 5 1,0 3 621,0 3 1,-5 8 258,-3 9 0,-2 7 1,-1 13-361,4 4 0,1 6 1,6 3-1,0 1-170,0 2 1,0 4 0,2 2 0,0 1-317,2-1 1,5 2-1,-2 0 1,1 2-752,-1 2 1,-3 2 0,3 0 0,-1-2-720,1-1 0,-5 4 1,2 2 1467,-3-3 0,4 1 0,2-5 0</inkml:trace>
  <inkml:trace contextRef="#ctx0" brushRef="#br0" timeOffset="32">24446 5361 9693,'-11'-23'0,"-1"0"0,2 1 1281,2 3 1,4 6 0,8 6-1,5 2-988,5 2 0,4-2 0,7 0 0,2 0-896,4 0 1,3 1-1,2 4 603,3 0 0,2 0 0,5 0 0</inkml:trace>
  <inkml:trace contextRef="#ctx0" brushRef="#br0" timeOffset="33">22062 12747 8024,'-19'-20'0,"1"2"0,2 1 126,6 3 0,-2 2 1,6 3 1870,-1 2 508,-3-1-1963,9 1 1,-4 11-1,5 9 287,0 4-617,0 2 1,0 9 0,1 1 0,1 4 54,2 3 1,5 2 0,-2 0 0,1 2-283,-1 1 0,-3-3 0,4 1 1,0-4-138,-2-4 1,3-4-1,-5-8 1,-1-3-364,-2-4 0,3-6 0,0-6 200,-2-7 1,0-14-1,-2-7 1,0-8-247,0-7 0,-4-7 0,-1-6 1,-1-3 174,1-3 1,1 28 0,0-1 0,2 1 0,1 0 182,-1-2 0,1-1 154,-2 0 1,-1 1 0,3-28 0,-3 8 459,3 8-346,1 12 1,1 14 0,3 10 392,4 7-338,2 4 0,2 6 0,1 3 1,1 3 135,2 5 1,3-2 0,-2 5 0,0 3-15,-1 4 0,0-1 0,-5 3 0,1-1-361,0 0 1,-5 4 0,0-2 0,-2-1-105,-2 1 1,-6 2-1,-3-4 1,-3-1-55,-4-2 0,-7-2 0,1-2 0,-2-5 48,2-2 0,-3-7 0,4-2 0,0-2 478,2-2 1,3 0 1047,2 0-930,4-6 0,2 4 1,6-6 97,3-1 1,8 4-1,7 0 376,3 0-651,1 3 1,5-3-1,0 6 1,2 3-69,2 4 1,2 2 0,-1 2 0,1 1-222,1 2 1,-3-2 0,5 3 0,-3-3-45,-3-2 1,-5 1-1,1-2 1,-2-2-168,-2-4 1,-1-3 0,-1-2 0,-3-3 56,-2-4 0,0-2 0,-4-3 1,-1-1-113,1-2 1,-2-4 0,-2 0-187,-4-2 420,2-1 1,-4-2 0,1 0-79,-1-2 190,-2-1 1,0 5 0,-2 1 0,-1 1 79,-5 2 0,-3 5 1,0 0-1,-1 3 75,1 4 0,-1 0 0,0-1 1,1 4-25,-1 3 1,4 1 0,1 0 0,-2 0 97,-2 0 0,1 5 0,1 3 0,1 2 17,-1 2 0,4 0 0,0-1 0,1 1-3,0 0 1,0 4-1,4 2 1,1 2-54,3-1 0,-1 1 0,5 2 0,1-2-14,1 0 0,5-1 0,2 3-234,1-3 11,2-2 1,3-5-1,0-2 1,0-2-148,1-4 1,-1-4 0,0-4-1,1-5-26,-1-5 0,-4-4 1,-1-6-1,-1 0-63,-3-3 1,-1 1-1,-2-4 1,-4 2 176,-3 2 1,1-3-1,-1 3 1,-1 3 162,-2 3 1,-1 5 157,0 0 1,1 3 0,2 6 3,1 6 0,4 1 0,-3 7 154,1 1-248,2 6 1,2-2-1,-1 3 20,-1-3-69,0 3 1,3-1 0,0 3 0,-2-1 14,-1-3 1,-5-1 0,4-2 0,-2 2-80,-2 3 0,-2-2-244,-1 5 0,-5-4 0,-3 0 0,-2-2-119,-2-1 1,0-6 0,0-2-1,-3-1-547,0 0 0,-1-1 0,5 0 917,-1-4 0,0-5 0,1-4 0</inkml:trace>
  <inkml:trace contextRef="#ctx0" brushRef="#br0" timeOffset="34">23202 12433 8025,'-12'-4'0,"1"-2"456,-1 0 1,4 3 965,1 0-1030,-1 1 0,1 4 1,3 1-157,3 5 0,1 3 1,0 1-1,0 3-85,0 0 0,4 6 0,1-3 0,2 1-128,2 1 0,-3-6 0,1 1 0,-1 0-166,1 0 1,-4-6 0,4 3 0,-1-3-168,1-3 0,-3-1 0,3-7-8,2-6 1,-2-1 0,-1-10 0,1-2 72,-1-1 1,-2-1 0,3 1 311,-2 2 80,-1-2 1,-4 10 0,1-4 1093,3 3-872,-3 7 0,6 10 0,-3 8 1,2 4-126,0 1 0,9 2 1,-4-3-1,2-2-178,0-1 1,3-2-1,0 0 1,3-3-184,1-5 0,1-4 0,0-5 0,-2-9-258,2-5 0,1-2 1,0-9-1,-3-3-29,-4-3 1,-3-1-1,-3-4-308,-1-2 603,-6-2 0,4-1 0,-6-2 0,0-2-139,0 2 0,0 2 1,0 6 636,0 6 125,-6 6 0,0 12-30,-6 5 1,5 7 0,0 10 0,1 5-6,-1 5 0,5 5 0,-2 1 1,2 4-161,2 2 0,0 1 1,0-2-1,0 2-224,0 2 1,6-4 0,1 1-1,4-2-127,0-2 1,1 0 0,0-1 0,-1-1-310,1-2 0,1-5 0,1 2-1320,2-3 1249,-1-2 1,-3-3 0,-1-1 0,1-2-1259,0-3 0,-5 0 1670,1-2 0,-5 0 0,2 0 0</inkml:trace>
  <inkml:trace contextRef="#ctx0" brushRef="#br0" timeOffset="35">23632 12235 7963,'-11'-9'1730,"-1"-3"0,2-2 0,2 2-1103,4 1 0,13 2 0,7-2 1,6-2-650,5 0 0,2-3 0,8-1 0,1-1-2324,5-3 2346,2-6 0,7 2 0,1-3 0</inkml:trace>
  <inkml:trace contextRef="#ctx0" brushRef="#br0" timeOffset="36">3640 11258 8296,'-11'-35'0,"-1"0"0,5 7 0,5 6 19,4 9 1,6 6 0,6 7 0,3 2 123,1 1 0,6-1 0,3 2 0,0-3 526,1-1 1,3 0 0,8 0 448,4 0-858,2 0 0,8 0 0,5 0 860,7 0-1018,-31 0 1,0 0 0,5 0-1,0 0 1,0 0 0,1 0 0,-1 0-1,2 0-2,0 0 0,2 0 0,-1 0 0,1 0 1,3 0-1,0 0 0,-1 0 0,0-1-75,1-1 0,-1 0 0,-2 0 0,-1-1 1,-3-2-1,-1 1 0,1 0 0,0 0-33,-1-1 0,0 1 0,1 0 0,0 1 0,-5 0 0,0 0 0,28-4-70,-5 1 1,-8 3 0,2-1 0,-5 3-154,-3 1 0,-4-4 0,-8 0 0,-4 2-226,-3 1 0,-6 1 0,-2 0-341,-3 0 1,-7 1-481,-2 3 762,-3-3 0,-1 5-591,0-2 909,0-2 1,-6 8-1,-4-2 1,-6 2 197,-2 2 0,-7-1 0,-4 1 0</inkml:trace>
  <inkml:trace contextRef="#ctx0" brushRef="#br0" timeOffset="37">5454 11014 8230,'-7'-25'0,"-1"-1"0,0-1 1839,2 1-124,-5 7-1608,10 7 1,-3 7 0,8 5 16,4 0 1,2 0 0,2 0-1,-1 0 271,1 0 1,0 4 0,1 0 0,2-2-156,5 0 0,3-2 0,3 1 0,2 2-142,2 0 0,1 7 1,4-3-1,0 4-115,-1 0 1,0 1 0,-3-1-1,-4 2 19,-2 3 0,-3-3 0,-3 2 0,-5 0-64,-5 0 0,-3-2 0,-6 4 1,-2-2 113,-2 1 1,-7 4 0,-10 0-590,-5 2 214,-9 6 0,-7 2 0,-9 6 0,24-17 0,0 0-212,-1 0 1,-1 0 0,-2 4 0,0 0-1,0 0 1,-1 0 248,0 3 1,-1 1 0,1-1 0,-2 0 0,-1 0 0,1 0 0</inkml:trace>
  <inkml:trace contextRef="#ctx0" brushRef="#br0" timeOffset="38">1756 10793 8302,'0'-13'0,"-1"-1"0,-2-2 0,-1 2 0,2 1 0,-3 5 0,1 0 0,0 6 934,4-3 3683,0 5-4443,-5 0 0,2 0 77,-5 0 10,6 0-239,-9 0-24,10 0-14,-9 0 83,9 0 1,-6 0-132,3 0 12,3 0 0,-6 0 113,4 0-54,1 0-7,-8 0 0,9-2 14,-3-2-73,-3 3 84,6-4 248,-4 5 13,5 0-181,0-5 65,0 4 1,-4-6 175,0 3-95,0 3-138,4-4 0,-1 1 105,-3 0-33,3 0 1,-4-1-315,5 4 172,-6-5 1,5 5-161,-3-3 119,3 3-550,1-4-219,0 5 796,0 5 1,0-2 0,1 3 216,3-1 0,-3 0-91,3-1 0,-2 3 0,-1 3 172,3-2-201,-3 2 0,5-2 0,-3 6 221,1 2-279,5 4 1,-4 0 0,4 6 86,-1 1-108,0 5 0,3-1 0,2 6 0,1 4-8,2 0 0,3-2 0,-3 2 0,-1 0-82,2 1 0,-3-5 1,5 2-1,-3-4-116,-1-4 1,-3 1-1,-1-5 1,-3-2-284,-5-4 0,0-3 0,0-4-769,0 1 1,1 1-356,-4-5 1,0 1-584,0 0 2149,0-6 0,5-6 0,2-6 0</inkml:trace>
  <inkml:trace contextRef="#ctx0" brushRef="#br0" timeOffset="39">2233 10967 8352,'0'-39'0,"0"2"344,0 3 1,-4 6-509,0 8 1,0 8 0,4 4 0,0-1-1,0-2 0,-4-4 0,-1-2 0,-1-1 514,-3-3 1,2-2 0,0-3 0,-2-1-84,-2 1 0,0 0 1,-2 1-1,-2-1-115,0 4 0,-1 0 1,5 6-1,-1 1 149,1-2 0,-1 9 0,0 0 1,1 6-58,-1 2 0,0 1 0,1 3-97,-1 4-34,6 7 1,-3 3 0,5 7 0,0 2 138,-1 4 1,3 3 0,0 1-84,4-1-147,0 1 0,8 0 1,-2 0-1,2 0 28,2 0 0,1-1 0,1-2 0,3-2-135,1-2 1,-4-2 0,3-7 0,-2-5-3,1-5 0,-1 1 0,-3-7 1,0-1-9,-1-5 0,2-9 0,1-7 0,2-4-26,-2-4 1,-1-3 0,-1-6-1,-1-2-10,1 0 1,-1-6 0,1 4 709,0 2-420,-1-1 1,0 16-1,-2 0 1,-3 6 369,-1 4 1,1 8-456,-3 5-4,-1 5 1,4 11 0,-3 0 0,2 2 168,1 3 0,2 2 0,4 5 0,-1 3-220,1 2 1,-4-2-1,0 1 1,1 3-482,1 3 0,0 6 0,-2-3 0,-3 0-262,0-2 1,-3-3 0,2-2 0,-2-3-571,2-4 1,-1-7-1,4-6 1294,2-5 0,7-9 0,2-7 0</inkml:trace>
  <inkml:trace contextRef="#ctx0" brushRef="#br0" timeOffset="40">2628 10327 8486,'0'-23'0,"0"0"0,0 1 0,0 3 522,0 3 0,2 3 0,2 2-386,3-1 0,4 4 0,0 2 0,1-1 112,0 1 0,-1 2 1,1-3-1,-1 2 163,1 3 1,0 2 0,-1 2-193,1 2 1,-2 9 0,-1 0 0,-2 5 45,-2 7 0,-1 0 0,-4 9-53,0 2-62,0 7 0,-5 0 1,-3 6-115,-2 1-39,-2 6 0,0-12 1,2 1-1,1-4-15,1-3 0,6-7 1,-2-6-9,2-4 0,2-11 157,0-10 1,7-5 0,3-8 0,6-2-177,2-5 0,1-3 0,4-3 1,2-2-130,2-2 0,-1 3 0,5-3 0,1 1-348,2-1 1,-3 4 0,0-1 0,0 2-143,-1 2 1,-1 0-1,-4 1 1,0 1 107,-4 2 0,-5 5 1,1-3 214,0 0 269,-4 4 0,2-5 0,-7 4 279,-4-2-34,2 1 1,-5 7 342,3 0 1,-4 2 0,-4-2 247,-3 4 0,0 3 1,1 2-1,-1 3-272,1 4 0,2 2 0,-3 3 0,2 1-301,3 2 0,0 3 1,2-2-1,0 0-83,0 0 1,2-1 0,2-1-1,3-1-160,4-4 0,0 2 0,1-6 0,0 1-22,-1-3 1,1-4 0,-1-6-1,1-5 61,0-7 1,-1-6 0,0-3 0,-4-4 3,-3-2 1,-2-2-1,-2 0 1,-3 0 121,-5 0 0,-1 0 0,-11 0 0,-4 2-293,-2 2 0,-5 5 0,4 9 0,1 7-733,2 3 1,1 10-1,1 10 1,2 10 912,5 11 0,2 11 0,1 8 0</inkml:trace>
  <inkml:trace contextRef="#ctx0" brushRef="#br0" timeOffset="41">1651 12142 8294,'-11'-31'429,"-1"0"1,2 1-1,2 11-17,4 3 1,4 8-1,5 4-595,7 3 1,0-3 0,4-1-1,0-1 246,-1-3 1,5-2 0,-3-2 0,1-2 352,2-5 0,2 2 0,2-1 0,0-2-118,3-1 1,4-1 0,9-1 0,7-4-160,6-3 1,5 0-1,-27 15 1,0-1-1,2-2 1,0-1-90,1-2 1,0 0 0,5-2 0,0-1 0,0-4 0,1 0-1,0-1 1,0 0-212,2 0 1,0-2 0,-2 1 0,0-1-1,2-1 1,0-1 161,0 1 0,-1 0 26,-7 5 1,0 0 0,6-2 0,-1 0-1,-6 5 1,-1 1 18,0 1 0,0 0 2,0 0 1,0 0 0,23-12-1,-3 0-66,-6 7-23,-2 3 0,-2 2 1,-2 0-1,-1-1-9,-1 1 1,5 0-1,-6-1 1,-2 1-4,-2 0 0,-8 0 1,3 1-1,-4 1 24,-1 2 0,-1 1 0,-1-3 0,-3 4-105,-1 4 0,-2-1 1,-3 6-549,0-2 0,-1 3 0,1 4-359,0 1 0,-1 4 0,1 3 1264,-1 6 0,6 6 1,1 6-1</inkml:trace>
  <inkml:trace contextRef="#ctx0" brushRef="#br0" timeOffset="42">7711 10037 8217,'-8'-27'0,"0"1"291,-1 4 0,3 5 0,-2 8-229,-1 1 0,0 4 0,0-2-136,1 1 0,4 1 0,-2 3 0,-1-2 132,1-1 0,-2-1 0,-4 2 85,1-1 0,-1-3 0,1 3 0,-1 1-80,0 2 0,-5 0 1,-1-2-1,-1-1-32,0 2 0,-2 0 0,-5 4 1,-4 1 17,-3 5 1,0-1 0,-5 0 0,2 2-8,1 2 0,-4 2 0,0 1 0,2 1 27,0 0 0,3 1 0,-1 1 0,0 1 55,0 3 0,1 1 1,2 1-1,1 2-3,-1 2 1,-2 0-1,-1 7 1,0 2-32,0 0 0,0 2 1,2-1-1,1 3 7,1 1 0,5-2 0,-1 3 0,3-2 0,5-3 1,-2-1-1,6-2 1,1-2-34,1-1 0,5-1 0,1 2 1,1-1-1,-1 1 0,5 1 0,-2-1 1,3-1-11,1 1 1,0 6 0,1 1-269,3-2 210,2-6 0,7 3 0,2-5 0,1 2-6,2 0 1,2-1 0,3 3-1,0-4 11,1 0 0,3 3 0,1-2 0,2 1-15,2 0 0,-2-5 1,1 1-1,1-3 25,2 0 1,1-6 0,0-3 0,-1-2 61,1-1 1,0-1 0,0 1 0,0-2 47,0-2 0,1 2 0,3-2 0,4 2-60,2 2 1,1-4-1,1 0 1,1-1-15,2 0 1,-1 2 0,5-4-111,2 1 109,-4-3 1,4 1-1,-1-8 1,2-2 59,1-1 0,-5-3 0,-3 2 0,-3-2 58,-5-2 0,4-1 0,-4-1 0,2 0-98,-1 3 1,2-3-1,-2 5 1,2 0-73,1-1 1,-3-1 0,0 0 0,1-1-87,1 1 0,-1 0 0,0 2 0,0 1 44,-4-1 0,-3 3 1,-2-2 215,0-1-110,0-1 0,-2 2 1,-2 0-1,-3 0 3,-4 2 1,-1-4-1,-1 2 1,-1-1-41,-2 1 0,0-2 0,1 2 0,0-2 46,0-2 0,-2 0 1,2 1-1,-1-2 29,-1-3 0,0 3 0,-5-2 0,0 2-26,-3 1 1,-2 1 0,1-1 0,-2-1 34,-2-2 1,-1 0-1,-4-3 1,0 0-40,0 0 1,0-2-1,-2-6 1,-1-3-6,-5 0 1,-2 1 0,-2-3 0,-1-2-30,-3-5 0,2 2 1,-5-4-1,-1 1-118,2 1 1,-4-6 0,4 2 0,-1 0 79,0-1 1,3 6 0,-2-2 0,0 3 76,0 1 1,-2 5-1,-3 3 1,0 2-46,0 2 0,-1-2 0,0 1 0,-3-1-8,-4 3 1,-3 2-1,-1-4 1,-2 1 6,-6 0 0,4 0 1,-7-1-1,1 1 43,-1 0 0,-2 0 0,-1 1 1,-1 2-79,1 5 0,1 6 0,2 2 0,-2 1-158,-3-1 1,4 5 0,-4-2-136,3 3 197,2 1 0,-1 5 0,2 2-656,2 4 375,-2 0 0,4 6 0,-4 3 1,-1 2-458,0 1 0,7 5 1,-4 3-1,6 4-1450,2 4 2294,0 2 0,17-13 0,1 1 0,0 1 0,-1 0 0</inkml:trace>
  <inkml:trace contextRef="#ctx0" brushRef="#br0" timeOffset="43">8804 12025 8118,'-4'-16'59,"0"-4"79,-5 3 0,3 1 0,-6 5 11,0 4 0,5-2-200,-1 5 0,4-5 0,-4 2 0,1-1 152,0 1 1,-3 3 0,3-4-1,0 0 249,-1 2 0,0-5-165,-4 4 0,1-2 0,-1 1 0,0 4-90,1 3 0,3-3 0,0 0 0,-1 1 18,-1 2 1,-6 1-1,1 0 1,-1 0-68,0 0 0,-2 0 1,-4 0-1,1 0 41,2 0 0,-5-4 0,-3 0 0,0 2 3,-1 0 0,-1 2 1,-3 0-1,1 2 26,-1 2 0,-2-2 1,-1 6-1,1 0 66,3-2 1,-2 5-1,2-4 1,-3 4-169,-1 0 0,6 1 1,1 0-1,4-1-207,1 1 1,-1-1 0,2 1 0,3 0 304,4-1 1,-2-3-1,1 0-50,2 1-26,1-4 1,3 5-1,1-3-116,1-1 107,5 5 1,-6-5 0,4 6 0,0-1-33,0 1 0,1 0 0,4-1 0,0 2 1,0 3 1,4-2-1,1 4 1,3 0 19,5 0 0,0 2 0,5 3 1,0 0-12,0 0 0,1-1 0,4-1 0,2-3 35,2-1 1,-2-2-1,2-3 1,-1 0 78,1-1 0,-1 1 0,3-2 0,1-1-97,0-1 1,0-5 0,2 2-121,-1 0 60,0-4 1,-1 4 0,-2-5 0,-1 0-38,0 0 0,0 0 0,-3-1 1,-1-3 66,0-4 1,1-2 0,-1-1-1,1-1 28,3 0 1,-3 1 0,0 0-1,-3 2 0,0 1 0,2 1 1,1-4-1,1 2-20,-3 2 1,-3 0 0,2-2 0,-3 1-6,-1-1 1,-2 3 0,-3-1-1,0 2 22,-1 3 0,-3-4 0,-1 1 101,-2-1 0,2-2 0,-1-4 13,0 1 0,-3-1 0,2 1 11,0-1 1,-4 0-1,3 1 1,-3-1-29,-1 0 1,0 5 0,-1-1 0,-1-2-44,-2-5 1,-5 6-1,1-2 1,-2 0-175,-2 1 0,-1-6 0,-1 1 0,-3 1-395,-1 1 0,-1 5 0,-5 0 0,1 1-728,0 0 1,-2-2 1225,-2 5 0,-3 5 0,-5 6 0</inkml:trace>
  <inkml:trace contextRef="#ctx0" brushRef="#br0" timeOffset="44">5210 13130 8395,'-19'-10'0,"-1"-4"0,1-3 16,1 1 59,1 9 0,6-2 0,-1 5 0,0 1-109,1 2 1,-1 1 0,0 1 0,1 3-91,-1 4 0,1-2 0,-1 1 0,0-2 244,1-3 1,-1 0-1,0-2 830,1 0-103,-1 0-694,6 0 0,2 0-67,8 0 0,2 0 0,6 0 0,-1-2 63,1-1 1,1 1 0,1-3 104,2 0-188,4-1 1,0-2 0,6 0 380,1-1-352,5-1 1,-6 2 0,5 0 0,2-2 83,5-4 1,2 1-1,4-4 1,-1 1-31,1 1 1,1-2-1,1 3 1,1-2-28,-1 2 1,0-3-1,-3 2 1,-1 1-18,-2 1 0,6 1 1,-3 0-1,-2 1-70,1-1 0,-1 1 0,6-1 1,-1 0-107,1 1 0,-1-1 0,1 0 0,-1 1 21,1-1 1,-1 0 0,-1 1 0,-2-2 71,-4-3 1,2 4 0,2-4-1,1 3-5,-2 1 0,-1 5 0,-8-1 0,-1-1 18,-1-1 0,-1 2 1,2 0-85,-1-1 51,-5-1 1,3 2 0,-6 0 0,0-1-10,1-1 1,-1 2-1,0 0 1,0 1-76,1 0 0,-1-3 0,-1 3 0,-2-1-36,0 1 0,-6 3 0,2-4 0,-3 0-175,-2 2 0,1-4 79,-1 2 0,-4 1-377,-3 0 14,-3 4-462,-1-2-709,0 5 0,0-5 1466,0-3 1,-4 1 0,-1 1-1,-1 0 282,-4-1 0,4 3 0,-2-2 0,-1-1 0,-1 1 0,-6 3 0,1-1 0,1 2 24,1-2 0,0 3 0,-1-5 0,-2 3 113,2-1 0,1-1 1,1 2-1,1-1 415,-1 1 0,0-2 1,2 0 187,2-1 1,2 3-137,2-1-436,3-2 1,-3 4-1,8-1-67,3 1 0,5 2 1,2 0-1,3 0 47,1 0 0,3 0 1,5 0-1,1 0-37,-1 0 1,-2 2 0,0 0 0,-1 3-70,0 2 1,-4 1-1,0 2 1,-3-1-44,-1-1 0,-6-1 1,-3 6-1,-1 2-2,-2 0 1,-5 2 0,-5 0-1,-9 5-116,-4 3 1,-13 12 0,-3-1 0,-5 5-197,17-17 0,0 0 0,1 0 1,-1 0-1,-1 3 0,0 0 315,1 0 0,0 2 0,3 1 0,1 2 0,0 0 0,0 0 0</inkml:trace>
  <inkml:trace contextRef="#ctx0" brushRef="#br0" timeOffset="45">7746 10525 8264,'0'-18'0,"0"1"0,0 2-344,0-1 1,0 1-223,0 3 94,0 6 115,0-5 0,0 5 357,0-6 0,0 1 0,0-1 14,0 0 1,-2 5 0,0-1 0,-2-1 39,1-2 0,-3 4 0,-1-1 0,0-1 42,-1-1 0,0 2 0,-4 1 0,1 2-19,-1 3 0,-1-4 0,-1 3 0,-3-1-18,-1-1 0,3 3 0,-5-2 1,0 3-2,-2 1 0,-2 0 0,0 0 0,-2 1-14,-1 3 1,-4-1-1,2 5 1,1 1-39,0 1 1,-5 2 0,2-1 0,-1 2-17,1 3 1,-3-2 0,3 4 0,-1 0 31,1 0 1,-3 0-1,5 3 1,-1-2 66,3 2 0,-2 1 1,2 1-1,1 0 34,2 1 0,1-1 0,-1 0 0,2 0 73,3 1 0,-6 3 0,5 1 0,0 2-64,2 2 1,-1 1-1,3 0 1,2 0-50,1-1 0,7 4 0,2-5 0,3 1-34,1-1 0,0 2 0,1-5 0,3 1-42,4-1 1,6-5 0,3-3 0,1 0 96,2 2 1,2 0 0,2-1-1,0-3 61,3-1 0,-1 3 1,5-1-1,0-1 8,-1-3 1,5 2-1,0 0 1,5 0-45,1-1 1,6 0-1,-2-5 1,5 1-51,3 0 1,0-1 0,1 1 0,-3 0-102,-3-1 1,2-3-1,2 0 1,-1 1-31,1 1 1,-2-2 0,-4-2 0,-2 1 12,-2-1 1,0-3 0,2 1-9,-2-3 36,-4-1 1,3 0 0,-2 0 0,2 0-26,0 0 0,1-1 1,-5-2-1,2-2 9,-1-1 0,-2-2 1,-3-4-1,0 2 13,-2 2 1,-6-2-1,4 2 1,-2-2 17,0-2 0,0 0 1,-3 1-1,-1-1 70,0 0 0,0 2 0,1 1 0,-2 1-41,-3-1 0,3-1 0,-4-2 0,1 1-1,1-1 1,-6 0 0,2 1 0,-4 0-4,0 4 1,1-4-1,1 5 1,2-2-39,-2 0 0,-1 2 1,-3-3-1,-1 2-5,-1 2 0,0-2 0,2 1 1,-1 1 16,-1 0 1,0-4 0,2 1 0,-1-2 39,-1-2 0,0 1 0,2-2 1,-1-2-2,-1 0 0,-2-2 1,3 3-1,-2-3 3,-2-1 1,3 3-1,-3-5 1,0 1 18,0 1 1,-1-4 0,-4 2 0,0-2-14,0-1 0,0-1 0,0-2 1,0-1-48,0 1 1,-5-4 0,-3 0-108,-2 1 122,3-5 1,-3 8 0,2-4-40,-2 2 33,-2-4 0,1 3 1,-1-3-1,0 2 36,1 2 1,-2-1 0,0 4 0,0-1 9,3 4 0,0 0 0,-1 6 0,-2 1-75,-3-2 1,4 4-1,-4-2 1,2 2-64,-2 1 0,-2 0 0,-5 1 0,0-1 49,-1 0 1,0 1 0,-3-1-1,-4 1-3,-3-1 1,-1 0 0,0 2-1,0 1-20,1 1 1,1 2 0,1-3 0,-2 1 13,2-1 1,1 2-1,-1 0 1,1-2 21,-2-2 0,0 3 0,-2 1 0,0-1 11,0 2 1,-1-1 0,-2 4 0,0 0-70,0 0 1,1 2 0,-1 1-1,-2 0-92,-1 0 0,2 0 0,-2 1 0,-1 2-140,1 0 1,-2 8-1,-3-1 1,1 7-566,2 5 1,-2 1 0,2 12 871,-2 5 0,17-16 0,-1 1 0,-1 2 0,1-1 0</inkml:trace>
  <inkml:trace contextRef="#ctx0" brushRef="#br1" timeOffset="46">3687 10200 10026,'-8'-4'0,"2"-2"-1631,0 0 1117,2 3 460,4-2 0,0 7 980,0 1-241,0-1-445,0 3 0,0-4 31,0 3-133,0-3 378,0 5-192,0-6 0,6 0-134,1 0 0,4-4 0,0-2 0,2 1-31,3 0 1,-2-4 0,5 1 0,2-2-25,1-2 1,1-3 0,2-2 0,2-1 1,4-3 0,6-1 0,2-1 0,-1 0-112,-2 0 0,-1 1 0,1 0 0,1 1-30,2 0 1,0-3 0,-5 6 0,-2-2-22,-1 1 0,-1 1 1,1-2-1,-4 5-38,-3 2 1,-2 1 0,-1 1 0,-2-1-54,2 0 0,-4 2 1,0 1-1,-2 1-58,1-1 0,-1 3 1,-3-1-1,-1 2-78,1 3 0,-2-1 1,-1 0-1,-1 0-422,1 0 1,-2 2-532,0 1 568,-4 0 422,7 0 1,-8-2 198,2-1 1,2-4 0,0-5 0</inkml:trace>
  <inkml:trace contextRef="#ctx0" brushRef="#br1" timeOffset="47">4640 9502 9017,'-1'-16'-713,"-3"1"1,-1-1 0,-4 6 907,1 2-64,6 3-148,-4 5 0,6 1 156,0 3 1,2-1 233,2 4 1,-2-4 0,5 2-190,-2 0 0,4-2 1,-1 3-1,2 0-27,2-4 0,-1 3 0,2 1 0,1-1-86,2 0 1,3 4-1,-2-3 1,1 2-55,3 0 0,1 0 0,1 3 0,0 1 30,1 0 0,-5-2 1,-1 0-1,-1 1 39,-3 1 1,-1 3 0,-3-2-10,-2 2 1,-3-2-1,-5 3 1,-1-4-59,-3 0 1,-4 1-1,-6 3 1,-3 2-322,-1 0 1,3 4 0,-3-3 0,1 2-495,3-2 0,1 3 797,1-3 0,6 3 1,0 2-1</inkml:trace>
  <inkml:trace contextRef="#ctx0" brushRef="#br0" timeOffset="48">7234 10351 8306,'-12'-12'-203,"1"0"0,3 5 0,0-1-396,-1-1 0,3 2 651,-2 0 0,4-1-13,-4-4 1,6 5 0,-2-1 27,2-1 1,2 2-22,0 0 1,0 3 23,0-4 51,0 5 1,2-2 179,2 5-164,-3 0 1,5-1 31,-2-3 1,-2 1 20,1-4 1,-1 3-79,-2-4 0,0 4 0,0-4 28,0-1 1,0 3-13,0-2 0,0 0-93,0-3 0,0 3 1,-2 2 15,-1 0 0,1 1-25,-2 1 20,3 3 1,0-5-5,-3 2 1,3 1-13,-3-5 1,2 4-20,2-3 1,-1 4-1,-1-2-9,-2 0 0,0 2-8,4-5 1,0 5-9,0-5 1,0 0 34,0-4 1,0 5 30,0-1 0,0 0-4,0-3 0,0-1 0,0 0-16,0 1 0,0 3 0,0 0 15,0-1 1,0 3 0,0-2 41,0-1 1,0-1-20,0-2 0,0 4-19,0 0 0,0 1 1,0-5 2,0 6 12,0-5 23,0 5-83,0-6 1,0 4-18,0 1 0,0 4 0,0-3-13,0 2 19,0 2 0,0-4 4,0 2 0,0 1 1,0-4 0,4 3 0,0-4 0,1 2 0,-3-3 0,2 1 0,4 4 0,-3-3 0,2 2 0,-4-4 0,5 3 0,1-1 0,-2-3 0,1 4 0,1-2 11,1 0 0,2 0 0,-1-3 0,1-1 5,-1 0 1,1 1-1,0-2 1,-1-1-7,1-2 1,3 1-1,1 3 1,-2 0 2,-1 1 0,-1-1 1,-1 0-1,1 1 5,0-1 1,1-3 0,1-1-1,1 2-1,-1 1 0,3-2 0,0-1 0,1 1 1,3-2 0,1 0 1,1-4-25,0 2 13,1 5 1,-1-7 0,1 4-1,1 0-3,-2 1 1,2 0 0,-8 4 0,-1 1-10,1-1 1,3 1 0,-5-1-1,1 0-1,0 1 1,-3-1 0,4 0 0,-1 1 2,-1-1 1,4 1 0,-2-1-1,0 2-1,0 2 1,2-5-1,-2 4 1,1 0-31,3-2 0,-3 1 1,1-2-1,2 2-12,1 2 0,-3-2 0,-1 4 0,0-2 10,1 0 1,-5 2-1,3-3 75,-1 1-42,-3 0 1,8-4-1,-4 1 1,0-1 2,-1 1 1,1 2-1,-3-2 1,3-2 7,1 0 0,2 0 0,2 2 0,-2-2-2,0-3 0,0 3 0,6-3 1,3 0 0,0 1 0,-1-5 1,1 5-1,1-1-5,0-1 1,-4 5 0,2-4-1,-1 3-1,0 1 0,0 5 0,-3-1 0,-1 0-2,0 2 1,0-5 0,1 5 0,-1-2-1,0 0 1,0 2 0,1-3-5,-1 1 4,5 0 1,-3-3 0,3 0 0,-1 2-1,1 2 1,3 0 0,-4-2 0,-1 3 0,-2 1 0,2-1 0,-1 4 0,-3-2 0,0 1 0,-2 2 0,1 1 0,-2 0 0,2 0 0,1-1 0,1-2 0,0-1 0,1 2 0,-1-4 0,0 1 0,0-1 34,1-3 0,-1 2 0,2 0 0,-1-2-8,-1-2 1,3 1 0,-8 1 0,2 2 0,-1 2 0,-3-3 0,0 3-20,-3-1-3,1 3 0,-7-3 0,5 3-5,-1-1 0,-3-1-4,0 1 0,-4 3 0,2-4-9,-1 0-22,-1 3 0,-4-4-106,0 2-203,0 3 1,1-4-1130,3 5 677,-2 0 1,4 0 252,-2 0 0,-3 1 544,3 3 0,-3 2 0,-1 6 0</inkml:trace>
  <inkml:trace contextRef="#ctx0" brushRef="#br0" timeOffset="49">9804 8234 8306,'-5'-24'0,"-2"-1"0,0 2 0,0 5 0,2 3 0,1 4 0,4 4 153,0-3 0,0 7 920,0-4-1002,0 4 0,5-2 1,3 5 9,2 0 1,2 0-1,0 1 1,1 2-81,2 1 1,-1 3 0,4-1 0,1 0 5,-1 3 1,1 1-1,4 1 1,1-2 40,-1-1 1,0-1 0,0 5 0,1 0 4,-1-1 1,-4-3 0,-1 0-1,-1-1 34,-3 0 0,-1 2 0,-2-4 393,-4 2-369,-1-5 0,-12 5 0,-3-5 0,-5 3-354,-5 2 0,-3 4 0,-3 6 0,-1 3-317,-1 4 0,-5 1 0,1 7 1,-3 3-769,-1 2 1328,1 2 0,-1 1 0,0 2 0</inkml:trace>
  <inkml:trace contextRef="#ctx0" brushRef="#br0" timeOffset="50">3757 11723 8334,'-8'-5'0,"1"-3"106,2-2 0,1 2-599,4 0 346,0 1 0,5-4 1,3 2 279,3 1 0,0 5 1,1-4-1,-1 1 77,1-1 1,0 3 0,-1-2 0,1-1-2,0 1 1,3 2-1,2-2 1,1 0-3,3 4 1,2-3 0,3 1 0,2 0-96,2-1 1,1 3 0,6-3 0,5 0-12,4-3 1,3 2-1,-1-2 1,3-1-33,3-1 1,3-4 0,1 1 235,0 2-237,-5-3 1,3 5-1,-5-3 1,0 2 9,-4 0 0,1 2 0,-8 0 0,0 0-30,0 2 1,4-4-1,-1 3 1,1-1-37,-1 1 0,1 3 0,-4-4 0,0 0-65,0 2 1,-2 1 0,-4 3 0,-2 0 4,-1-2 1,-3 0-1,1 4 1,0-1-36,-4-3 0,0 3 0,0-3 0,-1 1-29,-1-1 0,2 3 0,-10-4 0,0 1 7,-2 0 0,-2-1-277,1 1 174,-1 3 0,-5-6 0,-6 5-288,-7-2 1,1 0 0,-2 3 0,-2-2 495,-5-1 0,-3-10 0,-5 1 0</inkml:trace>
  <inkml:trace contextRef="#ctx0" brushRef="#br0" timeOffset="51">5396 11025 8346,'-18'-13'148,"3"-2"0,2 2 0,2-3 324,4 3 0,2 4-703,5 6 0,5 0 0,2 9 0,4 1 198,0-1 0,5-2 0,-1 3 0,0-2 235,-2-3 1,2 4 0,2-2 0,1-2-2,3-1 1,-2-1-1,3 2 1,3 0-94,-1 2 1,5 0 0,-1-4 0,2 1-60,2 3 1,-4-1 0,0 3 0,-4 1 40,-1-1 0,1 2 1,-2 4-1,-3 0 38,-3 4 1,-9-2 0,-2 4 0,-1 0 47,0 0 1,-1 3-1,-8 5 1,-6 2 41,-3 2 1,-11 2 0,1 6 0,-4 1-186,-5-2 0,0-1 1,-2-1-1,0 0-219,0 0 0,0-1 0,0-2 0,0-2-438,0-2 1,4-1 0,3-4 0,3 1-897,7-1 1520,4-5 0,8 4 0,0-4 0</inkml:trace>
  <inkml:trace contextRef="#ctx0" brushRef="#br0" timeOffset="52">14165 15107 7971,'-7'-3'-475,"-1"-1"418,5-5 0,-2 2 0,4-3 496,-3 2 1,3-2 208,-3 2-274,2 3 0,2-2-37,0 3 1,0 2 0,2-5-10,2 2 1,-2-2 0,5 1-1,-1 1 107,1 0 0,0-3 1,5 3-211,0-1 1,-1 2 0,2-3 0,1 1-171,2-1 1,5 3 0,-2-2 15,3 1-79,1-4 0,6 6 1,2-3-1,2-1 71,2 1 0,6 3 0,5-2 0,3 1-19,0 0 0,4 0 0,1 4 0,4 0-52,4 0 0,-1 4 0,4 0 0,-1-1 12,1-2 1,-32-1 0,1 0 0,2 0 0,0 0 0,1 0 0,0 0-16,-1 0 0,1 0 0,0 0 1,0 0-1,1 0 0,-1-1 1,2 0-1,0-1 49,2 1 0,1-2 1,-2-1-1,1-1 1,1 1-1,0 1 1,-2-2-1,0 0 25,-1 2 0,0-1 1,0-1-1,1-1 1,1 3-1,0-1 101,0-1 1,0-1-224,1 1 1,0-1-1,-7 0 1,1 1-1,1 1 1,1-1 185,-1 2 1,1-1-109,0-3 0,0 1 0,0-1 1,-1 1-1,-1-2 0,-1 0 0,-1 2 1,-1-1 13,1 1 1,-1 1 0,32-8 0,-1 0-1,-1 0-34,-7 3 1,-1 0 0,-6-1-1,1-1 22,-1 1 0,-6 3 0,-4 1 1,-4 1-145,-4-1 0,-3 4 1,-6-4-1,-1 2-240,-2 2 1,-9 2 0,2 1-318,-2 0-168,-5 0 630,1 0-1252,-6 0 1,-2-4 818,-2 0 0,-2-3 1,-6 1 347,1 0 1,3 2-1,0-2 1,-1-1 133,-1 1 0,0 2 0,0-3 0,3 2 169,-2 3 0,-2-4 0,0 3 0,-1 0 0,2 0 0,1 1 0,1-2 0,0 0 0,-3 4 0</inkml:trace>
  <inkml:trace contextRef="#ctx0" brushRef="#br0" timeOffset="53">17445 14282 7971,'0'-22'-32,"0"2"0,-4 0 0,0 4 1,2 2 180,0 1 0,1 1 740,-3 1-110,3 4-217,-4 2 0,5 6 519,0 3-694,0-2-205,0 8 0,0-7 0,1 3-29,3-1 1,2 0-1,5-1 1,-1 3-46,2-1 1,-3 4 0,8-2 0,-1 1-89,4-1 0,3 2 1,3-1-1,2 4-16,2 3 0,1-1 1,4-2-1,0 1 26,0 2 1,0 1 0,-1-3 0,1 3 14,0 1 1,-1-3 0,-3 3 0,-4-1 11,-2-3 1,-7 3 0,-3 0-1,-2 0-3,-1 0 1,-6-2-1,-2-3 236,-3-1-224,-1 1 1,0 0 0,0-1 0,-1 1 80,-3 0 1,-2-5 0,-6 1 0,-1 1-58,-2 1 0,0 2 0,-5 1 1,-4 1-241,-1 2 1,-6 1 0,2-3 0,-1 1-249,-2-1 0,-1 3 1,-1 0-1,3 0-335,4 0 1,4-1 0,2-1-1,2 0-182,-2-1 1,5 3-1,3 0 915,4 1 0,7 1 0,-3 5 0</inkml:trace>
  <inkml:trace contextRef="#ctx0" brushRef="#br0" timeOffset="54">18864 14468 8063,'0'-23'0,"0"1"817,0 2-584,0 3 0,-1 11-48,-3 2 1,1 3 0,-3 2 0,-1 3 217,1 4 1,-1 2 0,-2 3-1,2 1-35,-3 2 1,0 8-1,-1 1 1,-1 2-222,0 1 1,1 5-1,-1-2 1,2 2-69,2 2 1,3-5 0,5-2 0,0-1-52,0 1 0,1-1 0,3-5-234,4-3 175,2-2 1,5-6-1,2 1 1,1-2-64,3-2 1,1-3 0,1-5-141,1 0 126,-1 0 1,4-1 0,0-3-1,-1-4-26,-2-2 1,0-3-1,-1-1 1,-1-3 66,-3-1 1,-2 0 0,-5-1-1,-2 2 60,-2 0 1,1 0 0,-5-3 0,-2 1 36,0 3 0,-2-4 1,0 2-1,-2-1 2,-1-2 1,-4-3 0,-5 4 0,1-2-27,-1-1 1,-3 0 0,-1-1 0,2 1-3,1 0 1,1 3-1,1 1-224,-1-2 124,0 5 1,1 0-1,1 7 1,0 3-872,3 0-138,-1-3 732,-4 8 1,6 1-1,2 8 1,1 3-1153,0 5 1525,1 2 0,-8 5 0,3 1 0</inkml:trace>
  <inkml:trace contextRef="#ctx0" brushRef="#br0" timeOffset="55">19317 14445 7946,'0'-22'0,"0"2"657,0 5 1,0 2 261,0 1-664,0 6 1,6 0 0,1 8 69,4 2 1,0-3 0,1 4 0,0 0-89,-1 3 1,2 2-1,1 2 1,2 1-29,-2 2 0,3 5 1,-2 6-1,0 2-27,-2 2 0,-3-3 1,-1 4-1,-3 0-140,0-1 0,-3 2 0,-3-5 0,0-2 30,0-5 1,0-3 0,-1-7 244,-3-2 1,-2-3 0,-6-6-1,2-3-46,2-4 0,-4-3 0,3-6-139,-1-6-100,-4 0 0,7-11 0,-3 3 0,2-3-132,4-1 0,3 1 0,2-3 1,3 0-554,4-2 1,8 0 0,4 4-1,6 2-500,5 2 0,3 8 0,2 8 0,1 6-771,2 5 1924,0 3 0,-4 12 0,0 1 0</inkml:trace>
  <inkml:trace contextRef="#ctx0" brushRef="#br0" timeOffset="56">20120 14572 8074,'0'-15'0,"0"-2"0,0 0 141,0 1 0,-1 1 0,-2 6 0,-1 2 56,2-3 1,-4 0 0,1-1 0,0-2 38,0-3 1,-3 3 0,3-2 0,-1 0 30,-3 0 0,2 3 0,1-1 0,-1 4 173,1 0 0,-2-1-84,-4-2 1,1 6 0,0 3-275,4 6 0,-4 3 1,3 7-1,-1 3 65,2 3 1,-2 4 0,3 3-1,1 3-148,0 0 1,1-1 0,4 3 0,0 0-76,0-2 1,2 4 0,1-6-1,4-3-61,-1-3 1,6 0-1,-2-7 1,5-4 14,-1-5 1,3-3 0,-1-5-1,2-5 69,3-7 0,1-7 0,0-5 0,-1-6 48,-2-4 0,-1-4 0,2-7 0,-5-1-107,-2-2 0,-3-3 0,-1 2 0,-2 1 51,-2-1 0,-1 4 1,-4 8 473,0 5-244,0 8 1,-5 4 317,-3 7-173,-2 8 1,-2 3-140,0 5 1,6 5-1,1 5-122,0 4 0,3 4 0,-2 5 0,3 2-15,1 2 1,0-1 0,1 6 0,3 3-12,4 2 0,-2 2 1,2-4-1,1 0 6,2 0 0,4 0 1,2-2-1,0-2 87,0-4 0,3-3 0,-2-4 0,2-3-266,-1-4 1,-3-4 0,2-9-2211,-2 0 2009,0-5 0,-1-3 1,1-6-125,-2-2 380,-1-4 1,-3 2-1,0-6 1,-4 1-31,-1 0 1,3 1-1,-4 1 1,-2 3 85,0 1 1,-2-2 0,-2 3 0,-2 2 71,-3 1 1,0 7 0,0 1 0,-3 1 132,0 0 0,-2 0 1,1 5-1,-1 3 48,1 4 1,0 2-1,2 2 1,3 1 4,1 2 1,-3 0 0,4 3-175,1-2-54,2 5 0,1-7 1,0 4-1,1-1-75,3-3 1,4 3 0,6-3 0,3-2-6,1-3 1,1-6-1,6-1 1,1-4-98,1-6 1,1-4-1,-2-3 1,1-3 145,-1 0 0,3-4 1,-3 4-1,-3 0 156,-3 2 1,-7 3-1,0 1 1,-4 2 317,0 2 0,-2 4 1,-1 8-250,0 4 1,1 4 0,-2 2 0,2 3 219,2 1 0,-3 3 0,2 4 0,0 3-245,-2-3 0,3-1 0,-3-4 165,0 0-191,-3-6 1,2 3 0,-4-7 66,3-2 29,-3-3 0,4-6-18,-5-3 0,4-4 0,1-7 0,2-5-244,2-2 0,1-6 0,2-2 0,0-1-400,-1 0 0,1 4 0,1-3 1,1 2-992,1 2 0,-3 6 0,-4 5 178,1 2 0,-3 3 1,1 3 1240,-2 7 0,-1 11 0,-4 7 0</inkml:trace>
  <inkml:trace contextRef="#ctx0" brushRef="#br0" timeOffset="57">20678 15352 7884,'-17'-24'0,"4"2"231,4 3 0,2 2 0,-5 6-236,0-1 1,5 4 0,-1 0 456,-1-1-195,-1 4 1,-2-4 0,2 4 1679,2-1-1501,-3 3 1,9-2 0,-5 6-119,2 3 1,-2 4 0,1 9 0,1 5 15,0 3 1,-3 10 0,3 3-1,0 7-116,0 3 1,1 9 0,4 2-1,0 4-224,0-29 1,0 0 0,0 0 0,1 0 0,0 1 0,1 0 0,0-1 0,1 0-217,0-1 1,0 0-1,1 31 1,3-9-1,-2-4-292,-3-9 0,0-10 1,-2-4-1208,0-4 1318,-5-6 0,-3 2 1,-6-7-1,-3-4-326,-1-3 1,-2-2 0,-3-4 728,0 0 0,-6-5 0,0-2 0</inkml:trace>
  <inkml:trace contextRef="#ctx0" brushRef="#br0" timeOffset="58">20143 15980 7884,'0'-25'0,"0"-1"0,0 0 799,0 4 1,5 3 0,4 6-1,7 2-600,7 4 0,7 1 1,10 0-354,7 0 190,4-2 0,1-3 1,-4-1-17,-4 0-7,-12 1 1,7-1 0,-8 2 0,1 1-411,-1 1 0,-3 4 0,-4-4 0,0 1-379,3 0 1,-6-3 0,1 2 0,-4-2 579,-4-2 1,-1 0 0,-2 1 117,-4-1 0,-1 4 1986,-6 1-1260,0-1 1,-2 1 0,0 5-65,-2 4 0,0 1 0,4 5 596,0 1-902,0 1 0,0 2 0,0 1 236,0 2-431,5 3 0,-4 3 1,5 0-1,-3 1-52,1-2 0,4 0 0,-4 0 0,0-2-143,1-1 1,-2 3 0,4-5-511,2-1 1,-3-5 0,-1-2 238,0-2 0,0-2 0,4-9 0,-1-5 26,1-7 0,1-4 0,2-2 0,-1 0 237,1-3 1,0 1 0,-2-4 0,-2 3 153,-4 5 1,1-1 0,-1 5 0,0 0 509,1 2 1,-4 7 848,3 1-960,-3 6 0,-2-2-284,-3 8 0,3-2-85,-3 6 1,4-1 0,3 2-6,0-2 0,6 1 0,-2 4 48,-1-1 1,3-3 0,-3 0 0,-1 1 22,0 1 1,3 2 0,-3 0 0,0-1-135,0 1 0,3-1 0,-4 1 0,0 0-42,1-1 1,-3 0 0,5-2-156,-2-2 101,4-4 0,-6 6 0,4-5-22,2-1 1,2-3-1,0-4 1,2-4-106,3-2 0,-2-6 0,4-2 0,-1-3 69,-3-3 0,-1-3 0,-1 1 1,-1-1 91,1 1 1,-6 1-1,0 3 1,-2 2 431,-1 0 1,1 6 670,-4-1-843,-5 7 1,3 3-1,-5 6-69,2 3 0,1 2 0,4 6 238,0-1-315,0 1 1,0 4-1,1 0 1,3 1-88,4 0 0,2 2 0,1-2 0,-1 0-2,2 0 1,-3-2 0,6-3 0,-1-2-65,2-2 1,-2 1-1,5-5 1,2-3-46,1-3 1,-3-6-1,1-8 1,1-3-48,1-3 1,-4-6 0,-3-3 0,-2-4-67,-1-4 0,-2-8 1,-2-7-1,-3-3-109,0-1 0,-4 0 0,3 0 0,-4 0 444,-4 0 0,2 10 0,-6 6 1139,-1 9-766,-1 10 1,-2 6 167,0 5-325,1 6 0,4 2-126,3 8 1,3-2 0,1 6 0,-1 2-81,-3 5 1,3 4 0,-3 7 0,3 2-70,1 2 1,1 5 0,3 5 0,2 1-151,1 3 0,3-3 1,-2 1-1,3-1 56,5 1 1,-3-5-1,4 2 1,-2-4-153,1-4 1,-1-4 0,-2-8-612,2-3 640,4-3 1,-1-7 0,-2-3-236,1-6 323,-4-3 0,5-12 0,-2-4-445,3-4 365,-2-7 0,0-1 0,-6-9 0,1-5-242,0-6 0,-1 0 0,1-10 1,0 2 380,-1 0 1,-7 29 0,-1 0 0,2-27 0,-1 5 757,0 11 0,-1 11 1,-4 13 126,-3 5 0,2 7 0,-5 5-463,2 6 1,1 0-1,4 4 1,0 2-116,0 2 1,-4 0 0,0 2 0,2 4-44,1 6 1,-1 6-1,0 7 1,-2 3-139,1 3 1,2 5 0,2 2 0,2 1 147,1 0 0,3 1 0,-1 0 0,0-2-21,3-1 0,0-7 0,0-4-2852,-1-4 2223,0-5 1,-2-5 0,-1-1 0,-1-2-940,0-5 1,0-6-1121,-4-1 2492,-5-5 0,-2 2 0,-4-5 0</inkml:trace>
  <inkml:trace contextRef="#ctx0" brushRef="#br0" timeOffset="59">22411 15177 7892,'-12'-11'0</inkml:trace>
  <inkml:trace contextRef="#ctx0" brushRef="#br0" timeOffset="60">22446 15061 7892,'0'-16'0,"0"0"0,0-1 0,0 0 0,0 3 0,0 1 0,0 1 0,0 1 0,0 3 0,0 0 0,-1 6 0,-2-1 0,-1 6 0,-1 0 0,2 8 0,-2 3 1070,-1 3 1,2 3-1,-4 8 1,0 4-515,2 5 1,-3 3 0,4 6 0,0-1-353,-1 3 0,3 5 1,3-2-1,0 1-159,0 0 0,1-3 1,1-5-413,2-2 73,0-4 0,0-3 0,0-9 0,-1-6-514,-2-4 1,-1-3 0,-1-3 0,-3-2-1822,-4-4 2629,-2-3 0,-7-6 0,-1-2 0</inkml:trace>
  <inkml:trace contextRef="#ctx0" brushRef="#br0" timeOffset="61">22132 15387 8315,'-4'-37'0,"0"6"1235,2 5 0,3 14-764,7 4-564,5 10 0,11 4 0,2 3 0,2-3-321,2-1 1,4 3 0,2-4 0,-2-2 49,-1 0 0,1-2 0,1 0 0,-1 0-664,1 0 1028,-5-5 0,4-2 0,-5-5 0</inkml:trace>
  <inkml:trace contextRef="#ctx0" brushRef="#br0" timeOffset="62">22679 15189 8227,'-7'-12'1028,"2"1"0,4 0 801,-3 3-1427,2 3-247,-3 10 1,5 2 0,0 5-1,0 0 43,0 4 1,0-3 0,0 4 0,2-2-308,1 1 1,0-1 0,4-3-1,-1 0-219,0-1 0,2-3 1,4-2-1,-1 0-23,1-4 0,0-1 0,1-1 0,1-1-37,1-3 0,6-9 0,-2-10 0,2-8-89,-2-6 0,3-6 1,-2-7 168,2-5 187,-4-7 1,-8 31 0,-1-1 0,4-33 1101,-2 7-765,-8 5 0,3 8 0,-6 2 1030,0 5-939,0 6 1,-4 8 0,-1 6-1,-2 1 512,-2 3 1,3 1 828,-2 1-1506,0 1 0,2 9 0,2 6 1,1 7 37,-1 4 0,3 7 0,-3 6 1,3 2 58,1 3 1,0 4-1,0 3 1,0 0-249,0 0 0,0-1 0,0-3 0,1 2-226,3 0 1,-1 5 0,4-4-1,1-2-312,-1-1 1,3-6 0,-4-3 0,2-2-460,0-2 1,-2-9-1,3-3 1,-1-5 1005,1-3 0,1-2 0,2-1 0</inkml:trace>
  <inkml:trace contextRef="#ctx0" brushRef="#br0" timeOffset="63">23109 14875 8041,'0'-18'1227,"0"2"-282,0 8-559,0 3 0,0 16 0,0 3 196,0 3 1,0-1-1,1-3 1,2 2-68,1 0 0,0 6 1,-3-3-1,1 1-353,2 1 1,4-2-1,-4 1 1,0-2-215,1 0 0,-4-4 0,4 2-754,1-2 1,-4-3 375,6-2 1,-4-8 0,2-9 0,1-6 102,-1-9 1,1-4-1,2-7 1,-3 0 33,-1 0 0,3 0 0,-3 2 0,0 2 22,1 4 1,-1 6 0,-3 3-821,2 1 2405,0 7 1,-4 6 0,0 8 0,0 5-631,0 5 0,4 0 0,0 6 0,0 2-452,1 3 0,-4 1 0,4 4 0,-1-2-235,0-2 1,4-1 0,-4-2-1,-2-1-233,0-3 1,-1 2 0,1-5-846,2-2 1078,0-6 0,-4-10 1,0-9-1,0-8-243,0-2 1,0-8 0,0-2 0,0-1 152,0 1 0,0-3 0,2 4 0,0 1 206,2 2 1,0 3-1,-4 5 1,0 3 156,0 4 0,1 1 442,3 3-644,-3 3 0,8 10 0,-3 4 0,0 4 102,3 3 1,1 5-1,2-2 1,0 3-182,-1 1 1,1 0-1,0-1 1,-2-1-172,-2-2 0,1-3 0,-4 2 1,1-1-303,3-3 0,-3-5 354,-3-1 1,0-6 0,0 1-1,0-6 50,0-4 0,0-5 0,-1-5 0,2-5-4,-1-4 0,2-2 0,-1 2 1,0-1 53,1 1 1,-3 2-1,5 0 1,-1 1-237,1 0 1,-3 5 0,3 1 144,2 0 0,2 6 0,-1-2-68,-2 4 1,2 6-60,-2-1 1,-2 7-1,2 2-83,1 1 1,-4-2-137,-1 4 594,3-5 81,-6 2 1,3-7 94,-8-1 0,-3-4-52,-4-5 0,-1 2 1,2 1-101,2 1 0,2 6 0,2-2-59,-4 3 1,2 1 23,-2 0-61,0 0 0,0 1 1,2 3-1,1 4 48,2 2 0,-2 1 0,0 1 0,0 1-3,-1 3 0,3-2 0,3 4 0,0 0 7,0 0 1,0-2-1,0 2 1,0 0-79,0 0 0,5-3 1,1 3-1,2-1-64,0-3 0,-2 3 0,3-3 0,-1-2-96,1-3 1,0-5 0,0 2-1,-1 0-198,1-4 1,1-1-206,2-1 388,-1 0 0,0-1 0,-2-3-203,-1-3 209,-6-9 0,7 2 0,-4-6 0,1 0-92,-1-2 0,3 2 1,-3 1-1,0-2 153,0-1 1,0 3 0,-2 1 415,1 1 1,0 2-138,-4 3 0,3 7-32,1 5 0,4 5 1,-3 7-1,2 1 121,2 2 0,-3-1 1,1 4-1,-1 0-93,1 1 0,-4-4 0,4 3 1,-2 0-127,-2 0 0,2-3 0,-1 0-25,-2-2 1,1-3 40,1-2 0,-2-5 0,5-10-93,-2-4 0,4-9 0,-1 1 0,1-3-68,-1-1 0,2-3 1,-2 1-1,2 3 85,2 0 0,-5 5 0,0 2 1,-1 2-63,1 1 0,-3 6 56,3 2 1,0 4 0,2 4 0,-3 5 68,0 5 1,3 0-1,-2 4 1,2 1-23,-1-1 1,2-4-1,-3 1 1,1-2 414,-1-1 0,-3-2 0,4-2-463,1-4 1,-2-3 0,0-3 0,1-6-136,-1-8 0,3-7 0,-4-7 1,2-6-357,0-4 1,0-8 0,3-7 0,1-6 53,-6 28 0,-1 0 0,6-32 1,-2 2-1,-3 2 320,-1 5 0,1 10 1,-4 6-1,2 11 821,-1 9 1,-3 11-1,-3 7-405,-1 4 0,0 5 1,3 4-1,-2 2 191,0 3 0,-5 7 0,4 8 1,1 3 34,2 0 1,1 3 0,0 1-368,0 5-165,5 2 1,-2-3 0,3-2-1,1-2-206,-1 1 0,1 0 0,2-5 0,-3-3-471,-1-4 0,3-4 1,-4-4-1,0-3-1298,1-3 0,-5-8 1979,0-5 0,-10-5 0,-8-7 0</inkml:trace>
  <inkml:trace contextRef="#ctx0" brushRef="#br0" timeOffset="64">24051 14514 8165,'1'-22'0,"2"3"438,1 3 1,1 9 0,0 4 0,5 6-609,5 4 0,5 8 0,-2 0 0,0-2-461,-2-4 0,-3 1 1,-2-2 630,1 3 0,5 0 0,1 1 0</inkml:trace>
  <inkml:trace contextRef="#ctx0" brushRef="#br0" timeOffset="65">20353 16608 7988,'-13'-25'0,"-2"-1"0,1-1 0,3 3 2001,2 3-1625,6 4 1,-1 11 0,8 1 87,4-1 1,7 0-1,6-6 1,5-1-59,5-2 1,13-3-1,7-6 1,-20 12-1,0 0-262,5-2 0,2 1 0,7-2 0,3 0 0,7-2 0,3-1 0,3 1 0,2-1-242,-19 7 0,1-1 0,0 0 0,0 1 0,1-1 0,0 0 0,3 1 0,0-1 0,0 1 0,1-1 0,-1 0 0,1 1 129,0-1 1,0 0 0,0 1 0,-3 0 0,0 1 0,0 0-1,-2 0 1,0 0 0,0 0 0,-1 0 0,-1 1 0,0 0-9,19-4 0,0 0 0,-1-1 0,-1-1 0,-3 2 0,-2-1-303,-2 1 1,-1 0 213,0 1 0,-2 0 0,-10 0 0,-1 1 0,1-1 1,-1 0-86,-3 1 1,0-1 119,1 0 1,-1 1-1,17-7 1,-3 2 0,-9 3-6,-4 2 0,-4-1 0,-2 2 1,-5 2-809,-5 4 0,-5-1-170,-4 1 1,-7 1 0,-22 15 1013,5-2 0,-10 2 0</inkml:trace>
  <inkml:trace contextRef="#ctx0" brushRef="#br0" timeOffset="66">19434 16654 7941,'0'-17'-95,"0"-2"1,-4 2 1746,0 2 180,0 2-1087,4 6 0,0 3 0,0 8-142,0 4 1,0 2 0,0 3 0,1 3 21,3 3 0,3 10 1,3 6-1,-1 6-433,-1 4 1,0 12 0,3 5 0,-5-28 0,0 2-173,0 2 1,0 1 0,1 2 0,1 1 0,0 5 0,0 0 0,-1 1-1,0 0-129,-1 1 0,1-1 0,-1-1 0,-1-1 0,1-3 0,0-1 0,-1-2 0,0-2-502,3 26 0,1-13 1,-5-14-1,-1-4-225,-2-6 0,-1-8 0,0-3-822,0-3 1,-1-8-139,-3-5 1796,2-5 0,-13-17 0,2-3 0</inkml:trace>
  <inkml:trace contextRef="#ctx0" brushRef="#br0" timeOffset="67">19352 16840 7870,'-7'-48'0,"0"8"808,2 11 1,2 12 0,7 13-381,4 3-414,8 1 0,2 0 0,5 0 1,1-2 266,4-1 1,3-4 0,7-5 1161,5 1-1211,13-1 0,6-3 0,-24 6 0,1 1 0,3-1 0,1 1-172,2 0 0,1-1 0,3 0 1,1-1-1,2 1 0,0 1 0,1 0 1,0-1-59,-1 1 0,-1 0 1,1-2-1,-1 0 1,-2 2-1,-1 1 0,1-1 1,-1 0 25,2 0 1,-1-1 0,-5 3 0,1-1 0,-1 0 0,0-1 0,-4 1-1,0 1-85,-3 0 1,-1 0 0,-2 2 0,0 1-1,30-5 1,-2 0-121,-5 2 0,-4-3 0,-8 5 1,-2 0 90,-4-1 0,-8 3 0,-4-2 0,-4 4 52,-4 4 0,2-1 0,-5 5 1,-2 1-15,-1 1 0,-3 7 0,-1 1 0,-1 3 11,1 2 1,0-1 0,0 9-1,-3 2 45,0 5 1,-2 5-1,-4 6 3150,0 1-2552,0 1 1,0 0 0,0 3 0,0 5-464,0 3 0,1-8 0,3 0 0,2-5-295,1-2 1,3-5-1,-2-1 1,1-4-371,-1-3 0,1-7 0,-6 0 1,0-3-628,-2 0 1,3-6-1,0-3-1069,-1-2 1786,-2-6 0,-1 3 0,-1-4 0,-3 2-287,-4 0 0,-4 0 0,-4 2 719,-8-2 0,-4 7 0,-7-2 0</inkml:trace>
  <inkml:trace contextRef="#ctx0" brushRef="#br0" timeOffset="68">19887 17782 7883,'-23'-5'151,"1"-1"0,3-5 1,3 4 1166,3 3-1066,7 2 0,1 4 100,5 2 0,1-3 0,4 3 0,7-3 60,6-1 0,6 0 1,7 0-1,11-1-235,9-3 1,10-4 0,-23 1 0,0-1 0,5-2 0,0 0-100,4-1 1,1 0-1,10-1 1,1 0-1,2-2 1,2 1-1,1-2 1,0 0-133,-21 5 1,0 0 0,0 0 0,16-4 0,-1 1-1,-2 2 1,0 1 112,-4 0 0,-1 1-76,-6 2 0,-2 0 0,-5 0 0,-2 1 0,22-1 0,-7 2-146,-3 3 0,-3-5 0,-2 1 0,-5-2-169,-6 0 0,-4 4 1,-4-3-1,-3-1-304,-1 1 1,-3-2-1,-7 4-109,-2-1 0,-3 2 0,-5-4 745,0-1 0,0-1 0,0-2 0</inkml:trace>
  <inkml:trace contextRef="#ctx0" brushRef="#br0" timeOffset="69">19457 17108 8413,'-10'-5'0,"1"-3"346,1-2 1,4 2-562,-4 0 1,7 7-1,1 1 721,6 6 1,6 1 0,2-1 128,2-1 1,4-1 0,1-4 0,6 0-226,8 0 1,8 0 0,12-1-1,-22-1 1,2 0-307,3-2 1,2 0 0,10-1 0,1-1 0,5-2 0,2 0 0,2-1 0,0-1-205,3-1 1,-1 0 0,-1 0 0,0 0 0,-1 0 0,0 1 0,-3 1 0,0 0 87,-4 1 0,-2-1 1,-2 1-1,-2 1 0,-8 1 1,0 1-1,-2 1 0,-1-1-117,0 1 0,-1 1 0,0-1 0,-1 0 0,30-9 0,-4-1-44,-5-2 0,-2 1 1,3 3-1,-4 0-11,-4 1 1,-6 3 0,-11 0 0,-5 1-146,-5 0 0,-1-3-1918,-4 2 1399,-6 3 0,-6 0 0,-8 5-349,-4 0 1419,-2 0 1,-12 0 0,-2 0 0</inkml:trace>
  <inkml:trace contextRef="#ctx0" brushRef="#br0" timeOffset="70">19585 17445 7849,'-12'-12'-407,"5"2"467,-1 2 1,5 4 676,-1 8 1,3-1-30,1 5 1,1-2 0,5 2-178,5-4 0,2-3 0,8-1 0,5 0-236,7 0 0,10-1 0,11-3 0,11-4-208,-29 3 0,3 0 0,6-3 1,3-1-1,6-1 0,2-1 1,2-1-1,1-2-152,3-1 0,0-1 1,0 2-1,0 0 0,-1 0 1,0 0-1,-4 0 1,-2 2 89,-3 0 1,0 1 0,-5 0 0,-1 1 0,-9 4 0,-1 0 0,29-5-95,-8-1 1,-7 2-1,-7 1 1,-6 2-71,-4 2 0,-9 1 0,-5 4 1,1-1-878,-2-3 0,-5 3-1324,-5-3 560,-1 2 1312,-5-3 0,-9 3 468,-12-6 0,-8 0 0,-3-3 0</inkml:trace>
  <inkml:trace contextRef="#ctx0" brushRef="#br0" timeOffset="71">18759 16991 7875,'-8'-5'0,"2"-2"0,1-4 0,-3 0 0,3 0 0,-2 4 0,4 0 2224,-5 3-676,5 3-475,-2-4-553,5 5 1,0 1-152,0 3 1,0-2 0,1 5-43,3-2 1,-1 4 0,3-1-193,-1 2 1,3-2-1,-4 0 1,0 1-132,1 1 1,-4 6 0,5 0 0,-3 1-150,1 0 1,0 2 0,-2-2 0,0 1-464,2 3 1,0 1 0,-4 1 0,0-1-329,0-2 0,0 2 0,0-4 0,0 1 936,0 0 0,0 1 0,0 3 0</inkml:trace>
  <inkml:trace contextRef="#ctx0" brushRef="#br0" timeOffset="72">18585 17724 8093,'-1'-13'568,"-3"-2"0,2 2 1,-2-3-302,3 3 1,1 6 0,1-1 0,2-1 24,1-1 1,4 2 0,-3 1-1,1 1-35,3-1 1,-2 3 0,1-2 0,1 1-148,1 2 0,2 2 0,-1 1 0,2 0-137,3 0 0,-5 1 1,2 2-1,-4 2-40,0 1 1,0 2 0,0 4-1,-2 1 62,-2 2 0,-1 0 0,-4 3 0,0 0 136,0 0 0,0 1 0,-1 3 1,-3-1 17,-4-2 1,1-1-1,0 2 1,-1-5-95,2-2 0,-4-1 1,7-1-1,-1 1-111,-1 0 0,3-5 96,-2 1 1,4-5 0,4 1-1,4-3-96,2-1 0,7-4 0,3-1 0,2-2-521,1-2 1,5 0 0,2 0 0,1 1-298,0-1 0,-1 0 0,1 0 0,-4 3-771,-3 1 1645,-6 1 0,4-1 0,-3-2 0</inkml:trace>
  <inkml:trace contextRef="#ctx0" brushRef="#br0" timeOffset="73">22411 16747 7939,'10'-18'133,"-2"-5"0,3 5 0,-4-2 115,4 6 0,0 6 1,2 1-1,1-1-234,2 1 0,-1-3 0,-4 2 0,-2-3 41,-1-5 0,-2 3 0,2-3 0,-4 0 270,-3 1 0,-1-1 1,0 4-1,-1 1-18,-3-1 1,-4 4-1,-6 2 1,-3 1-72,-1 2 1,-2 2 0,-3 1 0,0 0-70,0 0 1,2 5 0,0 3 0,1 2-90,3 2 1,3 1 0,2 1 0,2 3-137,2 1 1,3 1-1,5 4 1,0 1 35,0-1 0,9 2 0,4 0 0,4 2-3,3-1 0,2 0 0,1 0 1,2 2-7,2 2 0,-4-4 0,2 1 1,-6-1 19,-2 1 0,-3-2 0,-6 2 1,-4-3-13,-3 0 1,-3-5 0,-6-1-126,-8-1 98,-9 4 1,-1-12 0,-5 1-1,-2-2-38,0-2 1,2-3 0,0 1 0,0-4-139,1-4 0,6 1 1,5-5-1,1-1-107,0-1 0,8-3 1,0-1-1,3-2-23,5 2 0,2-3 0,5 1 0,5-1-3,4 0 0,11-4 1,-1 2-1,5-3 359,3-1 0,7-1 0,2 1 0</inkml:trace>
  <inkml:trace contextRef="#ctx0" brushRef="#br0" timeOffset="74">22818 16480 7939,'-4'-34'0,"-1"3"1369,-1 4 0,3 8 1986,-1 3-2640,3 8 1,1 8-477,0 8 0,1 2 0,2 2 1,2 1-147,1 3 1,2-2 0,4 5 0,-1 3-388,1 4 1,0-2 0,-1 5 0,1-2-450,0 0 0,-5 4 0,1-2 0,0 0-344,-2 4 0,-1-4 0,-5 2 1,0 0 1086,0-1 0,-10-1 0,-3-6 0</inkml:trace>
  <inkml:trace contextRef="#ctx0" brushRef="#br0" timeOffset="75">22725 16887 7939,'0'-22'595,"0"-5"1,0 0-1,0 1 1,3 5-104,4 6 0,6 3 1,12 3-1,3 1-474,7-1 0,1 3 1,6-2-1,-2 0-268,-3 2 1,-1-1-1,-2 5 1,-3-2-195,-4 1 1,-4 1 0,-2-1 0,-3-1-194,-1 2 1,2 0 0,-3 2 0,-2-1 341,-1-3 1,0 3 0,1-4-1,0-1 295,-3-1 0,-1 0 0,-5-2 0,0-2 130,1-4 0,-3-1 1,-3 1-1,0 0 451,0 1 1,-5 1 0,-2 1 0,-4 2 196,0 2 0,-1-1 0,-1 5 696,-2 1-1168,2 2 1,-5 1 0,3 1 454,0 3-638,-1 3 0,3 6 0,0 2 0,1 3 27,1 0 1,3 4-1,1-2 1,2 2-72,-1 1 0,5-1 0,-3-1 1,4-3-199,4-2 0,-1 1 1,4-4-1,4 0-23,3-3 0,0-6 0,6 0 0,0-4-143,2-4 0,1-7 0,1-10 0,-1-5-130,0-5 1,0-4-1,1-3 1,-1-6-188,0-6 1,-5-2-1,-2-7 658,-3 1 136,-7-5 1,-1 14 0,-5 5 0,0 13 2038,0 11 1,-1 13-1578,-3 7 1,3 10-1,-4 11 1,1 5-41,0 5 0,-4 3 0,4 5 1,2 4-416,1 2 1,1 8 0,0 4 0,0 4-687,0-1 1,5 1 0,2 1-1,-1-29 1,0 0-487,1 1 1,2 1 0,9 28 0,6-5 0,3-8 972,4-6 0,8-9 0,2-6 0</inkml:trace>
  <inkml:trace contextRef="#ctx0" brushRef="#br0" timeOffset="76">14340 15235 8047,'-1'-11'0,"-2"-1"-331,-1 0 0,-4 1 0,3 0 2098,-1 4-766,3 2-763,-2 5 1,6 0 94,3 0 0,3 3 0,4 3 0,1-1-53,-1 0 1,6 3-1,4-3 1,5 0 87,5 0 0,8-1 0,6-4 0,8 0-279,9 0 1,-26 0 0,1 0-1,4 0 1,1 0 0,3 0 0,1 0-39,1 0 0,1 0 0,3 0 0,0 0 0,0 0 0,-1 1 1,2 1-1,-1 0-71,2 2 0,-1 0 1,0 1-1,0 2 1,-2 0-1,0 1 1,-1 1-1,-1 2 98,0-1 1,-1 2 0,-1 1 0,1 2 0,-1 1 0,1 0-1,-1 2 1,-1 2-5,0 0 0,0 2 0,-2 3 0,0 1 0,-2 1 0,0 0 0,-1 1 0,1 0 52,-1-1 1,1 0-1,2 1 1,1-1-1,0-1 1,1-1-1,1-1 1,0 0-27,0-2 0,1 0 1,1-1-1,1-1 1,0-1-1,0-1 1,0 2-1,-1-1-68,-1 0 0,0 0 0,1-3 0,-1 0 0,-4-1 1,-1 0-1,0 0 0,0-1-368,-1 1 0,1 0 0,0-1 0,0-1 1,-1 2-1,-1 0 0,-2 0 0,0 0 339,-1 0 1,-1-1 0,-2 0 0,0 0 0,-1 1 0,0 1 0,-2-1 0,-1 2 64,25 16 1,-26-14 0,-1 1-1,-1 0 1,-1 0 0,1 0-1,-1 0-83,25 20 1,-26-18 0,0-1 0,23 17 0,-4-4-28,-3-1 1,2-7-1,-5 1 1,-1-3 53,-5 0 0,0-3 1,-5-1-78,-1-5 75,-1 3 0,1-5 1,-3 4-1,-4-1-9,-1-1 1,-5 1-1,3-5 1,-3 1-67,-2 0 1,1-1 284,0 1 0,-5-2-414,1-2-131,-5-3-402,2-5-455,-5 0 56,-5 0 798,-2 0 0,-4 0 1,-1-1-1,0-2-909,1-1 0,-6 0 1237,-2 4 0,-3 0 0,-2 0 0</inkml:trace>
  <inkml:trace contextRef="#ctx0" brushRef="#br0" timeOffset="77">18806 16584 8459,'-11'-5'1755,"4"-2"-785,2 1 611,5 1-967,0 5 1,1 5-263,3 3-223,-3-3 1,9 6 0,-2-5-1,2 2 4,2 0 1,1-1-1,1 5 1,3 0-64,1-1 0,1 1 1,5-1-1,-1 1-145,0 0 1,0 5 0,1 1 0,-1 1 159,0 0 0,-3 1 1,-2 4-1,-1 2 28,-3 1 0,-6 0 0,-5-3 0,-1-1 92,-2 0 1,-2 3 0,-1-1 0,-7-5 13,-4-2 0,0-1 0,-5-3 1,-2 2-21,-1-2 1,-3-1 0,0-1-737,-3-1 417,1 1 0,4-2 0,-1-1-1270,-4-1 875,4-5 0,-5 2 1,5-5-1,-1 0-741,2 0 1,-2 0 0,9 0 1255,-2 0 0,-2-5 0,-3-2 0</inkml:trace>
  <inkml:trace contextRef="#ctx0" brushRef="#br0" timeOffset="78">18876 15282 7970,'0'-22'0,"0"3"0,0 2 0,0 0 0,0 9 0,5-6 0,2 10 811,4 1 1,2 2 0,1 0 0,3-2-267,1-1 1,1-3 0,6 3 0,2 0-275,4-1 1,8-2-1,3-4 1,5-1-128,3 0 0,8-1 0,-25 7 1,0-2-1,1 0 0,1-1-74,0 1 1,0-2-1,-1 1 1,0 0 0,0 0-1,-1-1 1,0 1 0,0 1 3,1-1 1,-1 1-1,3 2 1,-1-1 0,0 0-1,-1 0 109,27-2-132,-2-1 1,-11 7-1,4-5 1,-2 1 18,0 0 0,2-3 1,-3 3-1,2 0-17,-2-1 1,1-2 0,-2-3 0,-4 2 24,-3 1 0,-2 0 0,-3-2 1,0 2-65,-1 2 0,-1-1 1,-8 4-1,1 0-25,-1-1 1,-3 3 0,-4 1 0,-3 0-8,-3-2 1,-2 0 0,1 4-1,0 0 1,-1 0 66,1 0 0,-4 0 0,-2-1-42,-1-3 1,0 2 64,-1-1 68,-2 1-48,3 2 1984,-5 0-1987,-5 0 1,3-1 271,-2-3-227,3 3-221,1-4-1887,0 5 2136,0-6 63,0 5-268,0-4-4284,0 5 2151,-5 0 89,4 0 2087,-5 0 0,6-5 0,0-2 0</inkml:trace>
  <inkml:trace contextRef="#ctx0" brushRef="#br0" timeOffset="79">22446 15794 7780,'12'0'76,"-1"0"1,-3 0 426,0 0 0,-6-2-26,2-2 1,-3 2-59,-1-6 0,0 4-72,0-4 1,0 5 98,0-5-538,0 5 52,0-2 0,-1 5 269,-3 0 409,3 0 438,-4 0-490,5 0-1146,-5 0-278,3 0-288,-3 0 236,5 0 256,0-5-22,0 4-412,-5-5 600,4 6 0,-4-1 468,5-3 0,-6 3 0,0-4 0</inkml:trace>
  <inkml:trace contextRef="#ctx0" brushRef="#br0" timeOffset="80">13502 14340 6764,'7'1'43,"-3"3"0,-2-3-336,2 3 154,-2-3 0,4-1 139,-2 0 0,-3 0 0,4 0 0</inkml:trace>
  <inkml:trace contextRef="#ctx0" brushRef="#br0" timeOffset="81">21481 17375 7735,'-5'-13'116,"-3"-2"1,1 2-323,0-3 1,5 9 0,2 1 0,8 1-88,6-2 0,-1-4 0,3 0 0,-5-1 293,-3 0 0,-3 1 0,-4-1 0,3 0 0,-2 1 0,3-1 0,-6 1 0,-3-1 0,2 5 0,-3-3 0,0 4 0,-1-6 0</inkml:trace>
  <inkml:trace contextRef="#ctx0" brushRef="#br0" timeOffset="82">23353 16282 7882,'-23'-23'0,"0"0"36,-1-1 1,1 6 0,0 3 0,-2 3 35,-2 4 1,1-2 0,-5 3 0,-1 0-49,-2-1 0,-2 4 0,-1-4 0,-3-1 126,-2-1 1,0 2 0,-4 0 0,4-1 91,3-1 1,-1 4-1,1 0 274,2 1-411,1 4 1,1-4-1,0 6 78,0 3-113,0 2 1,-5 7 0,-3 2-1,-2 1-25,-1 2 0,-1 1 0,0 1 0,0 1 14,-4 3 0,5 0 0,-2 3 0,4-1 3,0 1 0,3 4 1,1 6-1,2 3-27,5 2 0,7 0 0,2 5 0,6 1 58,2 2 0,8-2 0,0 4 0,6-2-28,2 0 1,0 7-1,2-1 1,6 2-39,7-1 0,7-5 0,7 1 0,7 0-7,-14-26 1,1-2 0,2-1 0,2-2-1,2 1 1,0-1-950,0-1 0,0-1 873,0 0 0,0-1 0,1-1 0,0-1 0,0 0 0,0 0 0,1-2 0,0-1-82,30 10 1,-29-15-1,1 0 1,31 2-1,-31-5 1,0-1 78,1-1 0,-2-1 0,25 3 0,0-6 1,-4 0 96,-4 0 0,0-2 1,0-2-1,0-3 109,-3-4 0,-1-4 0,-5-2 0,1-1 92,3-3 1,0-1 0,0-2 0,-3-3 47,-1-4 0,4-1 1,-2-1-1,0-3-46,1 0 0,-5-6 1,2 1 275,0-1-406,-4-8 0,3 13 0,-8-6 67,-4 5 312,-3 4 1,-6 4-1,-2 4 1,-3 5-326,-2 6 1,-4-2-1,-3 2 1,-3-1 5,-1-1 0,0 4 0,-1-3 0,-3 0 10,-4 1 1,2-2 0,-2 2 0,-1 0-505,-1 1 0,-2 1 0,0 1 0,1 1-1593,-1-1 1,0 0 0,-1 2 1915,-2 2 0,-3-7 0,-5 2 0</inkml:trace>
  <inkml:trace contextRef="#ctx0" brushRef="#br0" timeOffset="83">13095 12805 8008,'0'-16'0,"0"1"0,0 0-115,0 3 1,0 0-1,0 0 184,0 1 1,0 3-1,-1 1 62,-3 2 1,2 1 0,-6 3 88,-1-3 0,2 3 1,0-3-71,-2 3 1,2 1 0,-1-2-114,-1-1 1,-1 1 0,-2-2 0,1 3 50,-1 1 0,0 0 1,1 0-24,-1 0 1,-3 1 0,-1 2 0,1 1-86,-2-2 1,3 1 0,-4 0 0,0 0-42,-1 0 1,0-2-1,-4-1 1,-2 0-78,-2 0 1,3 0 0,-5 0 0,1 0 209,-3 0 1,1 4 0,0 0 0,1-1-48,-1-2 0,-1 3 0,-3 0 1,2 0-23,1 1 1,1 1-1,-3 5 1,0-2-10,1-2 1,-4 2-1,5 6 1,-3 0 16,-1-1 1,2-1 0,2-1 0,2 0 44,1-1 1,3 1-1,-2-1 1,3 0 31,0-3 1,5 1-1,1-4 1,1 1 26,3 3 1,-3-2 0,1-1-1,4 1 36,3-1 0,-2-2 0,3 2 0,-1 1-64,2-1 1,-4 2 0,4 4-9,-4-1 1,3 1 0,2 0-76,1-1 0,1 1 1,4 0-1,0-1 19,0 1 0,0-1 1,0 1-1,1 0-5,3-1 0,3 1 0,4 0 72,1-1-67,-1 1 1,5-1 0,1 1 53,1 0-45,1-1 0,1 0 0,-1-2 1,2-2 46,1 3 1,5-1 0,0 0-1,-1-2-4,-2 2 0,0 2 0,0 0 1,3 1-64,4 0 1,-2-1 0,-1 1 0,1-2-27,2-2 0,2 2 0,2-3 1,-1 1-16,-3-1 1,2-4 0,-2 1 0,2-3 4,-2-1 0,1 0 0,-4 0 126,2 0-102,-4-5 1,8 2 0,-3-3 190,2 1-174,-3-4 0,3 6 0,-2-3 0,2-1 14,-2 1 0,-2 3 0,-3-1 0,1 3-13,-1 1 0,-1 0 0,-2 0 1,0 0-32,1 0 1,-5 0 0,2 0-1,1 0 45,0 0 0,3 0 0,-6 0 0,0 0 5,0 0 1,1-1-1,3-2 1,-1-2-18,-3-2 0,3 1 1,-4-3-1,2 1-7,-1-1 1,-5 3 0,3-1 0,-1 1 18,-1-1 1,1 1-1,-5-3 1,1 2 36,0 2 1,-5-3 0,1 3 27,1-1 1,-2-1-1,-1-2-12,-1 1 1,-1 5-1,-3-5-34,3-1 0,-2 2 0,1 0-42,-1-2 1,-1-2 0,2 0 0,0-1-15,0 0 1,-2 1 0,-1-1 0,0-1 10,0-2 0,0 2 0,0-3 0,0 2 2,0-2 0,-1 4 0,-2-4 0,-2 3 2,-1 1 1,-1-3 0,-2-1-99,2 2 93,-1 1 1,-8-2 0,0-1-270,-3 2 115,0 1 1,-5 2 0,-4-1-1,-3 0-149,-2 1 1,-11 3-1,-4 1 1,-4 2-178,-3 3 1,-2 2 0,-3 5 0,1 5-25,1 4 1,-3 7-1,8 0 1,0 3 498,3 3 0,2 11 0,1-2 0</inkml:trace>
  <inkml:trace contextRef="#ctx0" brushRef="#br0" timeOffset="84">12921 15224 9202,'-6'-24'0,"0"1"-131,1 0 0,4 5 0,-2 4-452,6 5 1,3 7-1,7 7 1,1 1 582,2-1 0,3 3 0,-3-5 0,-2 0 0,4-2 0,0-1 0</inkml:trace>
  <inkml:trace contextRef="#ctx0" brushRef="#br0" timeOffset="85">14119 13793 7760,'0'-8'-697,"0"1"1335,0 4 636,0-2-112,0 5-750,5 0 0,-2 0-362,4 0 1,-3 0 0,4 0-143,1 0 1,1 0-1,2 0 1,0 0 37,-1 0 0,6-1 0,2-2 0,2-1 69,-1 2 0,1-1 0,-1 0 0,2 0 17,1 0 0,-1 2 1,-1 1-1,-2 0 31,2 0 1,-3 0 0,0 0 0,0 0-7,0 0 0,-2 0 1,2 0-1,0 0 11,0 0 0,0 4 0,3 1-174,-2 1 127,0-3 1,1 7-1,-1-2 1,2 2 1,1 2 0,1-1 0,-1 1 0,-1 1 45,-2 3 1,-1 0 0,2 5 0,-5-3 16,-2-1 1,3 2-1,0-2 1,1 0 4,0 0 0,0-2 0,-3-3 0,2-1 21,-2 1 0,3-2 0,-2-1 0,1-2-5,0-2 0,-1 4 0,4-2 0,2 0-33,1 1 0,1 0 0,1 3 1,2 1-79,1 0 0,4-1 0,-3 2-123,-3 3 94,0-3 1,2 5-1,0-4 1,-1 2 28,-1-2 0,-2 3 1,0-2-1,0-1 69,1-1 1,-1-1 0,-1-1 0,-1 1 15,-2 0 1,2-5 0,4 1 0,3 1-5,-3 2 0,4 0 1,-1 1-1,1 0-76,-1-1 0,3 1 0,-2-1 0,-1 1-25,0 0 1,0 3 0,-4 2-1,2 1-4,1 3 0,0-1 0,-4 1 0,2-3 19,2-1 0,-1 2 1,4-3-1,-2-2 62,-2-1 1,-1-1 0,-2-2 112,0-2-102,-5 2 0,-1-7 0,-4 3 155,2-1-158,-2-1 0,5 0 0,-3 1 0,0 0-31,-1 1 1,1-1 0,-1-1-1,3 2-46,1 0 1,-3 5-1,3-5 1,0 2-11,0 0 0,1-4 1,1 3-1,-2 1-14,-1-1 0,4 2 1,-3-4-1,1 1 20,1 3 0,-6-2 0,3-1 0,-2 1 12,1-1 0,-1 1 0,-3 2 1,-1-3-39,1-1 1,-4 3-1,0-3-166,1 2 1,0-3 0,0 2-402,-2-1 0,-3 3-1238,4-4-223,-5 0 802,2-4 1273,-10 0 0,-7 5 0,-6 1 0</inkml:trace>
  <inkml:trace contextRef="#ctx0" brushRef="#br0" timeOffset="86">16747 14828 8692,'-7'-23'0,"0"1"276,2 3 0,2 7 1,8 9-1,6 5-444,3 2 0,3 5 1,-3-2-1,3 4 428,1 0 0,-4-3 0,2 0 1,-3 0 173,-2-2 0,5 4 0,-1-2 1,-1 1-114,-1-1 1,3 2-1,1-1-218,1 6-45,-4-2 0,3 3 0,-6-4 0,1 0 36,0-1 0,-2 1 0,-1-2 0,-3-1 91,0-1 1,-2-4 588,-4 4-769,0-6 1,-6 3 0,-1-5 0,-4 0-515,0 0 0,-6 2 0,-4 0 0,-3 3-444,-4 2 0,-4 2 0,1 5 953,-2 2 0,-2 4 0,0-2 0</inkml:trace>
  <inkml:trace contextRef="#ctx0" brushRef="#br0" timeOffset="87">12398 14654 7621,'-8'-10'0,"1"0"434,2 3 1,-3 3-373,5-4 0,0 5 348,7 0 0,2 1 350,6 2-541,0 0 1,1-1-1,2-2 1,4-2 53,3-1 1,8-3-1,6-5 1,10-5-139,7-2 1,-18 8 0,2 0 0,4-5 0,2-1 0,6 0-1,1 0-22,8-2 0,1-1 1,-1 0-1,1-1 1,-17 8-1,1-1 0,-1 2 1,19-8-1,1 1-177,-3 1 1,1 1 0,-5 3 0,-1 1-1,-1 2 1,-1 0 0,-2 2 0,-2 2-25,-4 0 1,-1 2-1,-4 1 1,-1 1-1,-4 0 1,-2 0-1,30-1-327,-2 1 1,-7 1 0,-3 4 0,-3 0-32,-5 0 0,-2 0 0,-6 0 1,-3 0-1654,-4 0 2099,-2 5 0,-6 4 0,0 3 0,1-3 0</inkml:trace>
  <inkml:trace contextRef="#ctx0" brushRef="#br0" timeOffset="88">12223 15724 8138,'-1'-17'0,"-2"-1"-436,-1 0 0,-1 5-51,1 5 612,3 0 1,-4 3 860,5 5-685,5-5 0,-2 8 0,4-10-44,2 2 0,2-3 0,0 4 1,1 2-41,0 1 0,4 1 1,4 0-1,2 0-47,1 0 0,6 0 0,3 0 0,5 0-37,6 0 0,13-2 0,6 0 0,-29-1 0,2-1-61,2-1 1,0 0 0,2 1-1,2-1 1,1-3 0,1-1-1,-1 1 1,0-1-86,0 0 1,-1-1 0,-1 1 0,0 0 0,0-1 0,-1 0 0,-2 1 0,1-1 76,-2 1 1,-1 0 0,27-9 0,-12 4 0,-2-2 36,-1 2 1,-2 1-1,-3 1 1,-2 1-77,1-1 1,-9 4 0,3 2 0,-3-1-19,-2 1 1,-3 2 0,-6-2-1,-3 0 110,-2 4 1,4-3 0,-5 1-238,0 1 0,-6 1-705,-2-2 661,-4 2 453,2-3-247,-5 5 2149,0 0-2199,0-5 1,0-1 0,0-7 0,0-2 2,0 0 0,0-7 1,0 0-1,0-5-22,0-3 1,-4-5-1,0-3 1,0-1 18,-1-1 0,3 4 1,-5-3-1,1 3 8,-1 1 0,0 5 0,-4 4 0,2 4 0,1 3 0,1 2 0,-5 0 0,0 6-3,1 0 0,3 5 0,0-1 0,-1 1-97,-1-1 0,2 5 1,0-2-82,-1 3 1,-1 1-1,-2 0 1,1 0-15,-1 0 1,-1 0 0,-2 0-90,-5 0 224,-2 0 1,-5 3 0,-1 3 0,-3 0-40,-5 3 1,-3 0-1,-5 0 1,1-1 50,-1 1 0,-2 1 0,-5 2 0,-3-2 16,-3-2 1,3 1 0,0-5 0,-2 0-14,-1 1 0,-5-2 0,2 3 0,0-1 3,1-2 1,3 2 0,-7-1 0,1 0 49,0 1 0,0-2 0,5 3 1,1 0 1,2 1 1,5-3 0,-2 2 195,4-1-198,5 4 0,4-6 1,7 4-1,5-2 108,5-3 0,4 0 171,6-2-127,4 0-374,2 0 81,5 0 1,1 5 0,2 2 266,1 4 1,3 4 0,-1 3 0,0 3 4,3 4 1,1 6 0,2 0 159,0 2-255,5 7 0,-5 2 0,5 4-99,0 1 63,-4-6 1,4 3 0,-4-5 0,1 0-44,1 1 1,1-8-1,-4 2 1,-1-5 9,1-3 1,-1 0 0,0-2 0,-2 0 6,-1-6 0,-5 0 1,4-1-1,-2 0-59,-2-1 0,2 1 1,-1-3-1,-2 2-153,0-2 1,1-5-1,1-1 1,0 0-299,1-2 1,-2 1 144,5-4 0,-1-1 0,5 2 34,0-3 1,1-1 0,2-1 348,5-3 0,2-3 0,1-4 0</inkml:trace>
  <inkml:trace contextRef="#ctx0" brushRef="#br0" timeOffset="89">16294 11025 8010,'0'-11'-557,"0"-1"610,0 6 1,-2 0 0,-1 6 66,-5 0 0,1 0 0,0 0 0,-2 0 27,-2 0 0,0 0 0,-1 0-79,0 0 0,1 0 0,-2 0 0,-1 0 32,-2 0 0,-1-3 0,3-1 28,-2 1-80,1 2 0,-2-1 0,-2 0 0,-3-2 10,-1 1 1,-1 2-1,1 1 1,-2 0-5,-2 0 0,-1 0 0,-4 0 0,1 0-21,-2 0 1,-4 5 0,-3 2 0,0 1-32,0-1 0,1-3 0,4 4 1,1 0 12,3-2 0,-2 3 0,3-4 0,0 0-28,3 1 0,3-2 1,0-4-1,1 0 42,0 0 1,0 0 0,-1 0-1,1 0 35,0 0 1,0 0 0,-1 0 221,1 0-186,5 0 0,-4 0 1,4 0-1,0 0 10,2 0 1,2 0 0,0 0-63,-2 0-25,1 0 0,3 0 0,1 0 0,-2 1-47,-3 3 0,3 1 0,-2 4 0,1-1 19,-2 1 1,3 0 0,-2 0 0,2-1 27,1 1 0,-1 2 0,-1 3 0,-2 2-21,2-2 0,1 0 1,0 1-1,-1 0-3,-1-1 0,3 3 1,6-1-1,-1-2-28,1-1 0,3-2 16,-1 1 1,3 0 4,1-1 1,0 1 29,0 0 0,0-5 0,1 0 0,2-1 67,1 1 0,1-3 0,-3 3-16,2 2 0,4 2 0,-3-1 0,2-1-25,2-1 0,-3 0 1,2 2-1,1-1 2,1-1 0,2-2 0,0 3 0,-1-1 20,1 1 0,3-3 0,2 1 0,0-1 1,0 1 0,3-3 0,1 2-55,5-1 19,-2-1 1,10-4 0,-3 0-38,3 0 2,1 0 1,-1 0 0,3-1 0,0-3 12,2-4 1,0 2 0,-4-1 0,-2 2 6,-2 3 0,1-4 0,-4 3 1,-3 0-37,0 2 0,-2 1 1,-1 0-1,-1 0-12,-2 0 1,1 0 0,2 0-1,-2 0 19,0 0 1,-5 0-1,5-2 1,0 0-23,2-2 1,-2 0-1,-1 4 1,0 0-26,-1 0 1,4 0 0,-4 0 0,2 0 22,-1 0 1,-5 0 0,3 0 0,-1 0 156,-1 0 0,2 0 1,-3 0-1,2 0-92,-2 0 1,3 0-1,0-1 1,-1-2 17,1-1 0,3-1 0,-4 3 0,2-4 6,3 0 1,1 3 0,0-2 0,-1 0-46,-2-3 0,1 2 0,3-1 0,0 1-10,0-1 0,-3 4 0,-1-4 0,2 1 5,1-1 0,-3 3 1,-1-2-1,-1 1-6,-3 2 0,-1-2 1,-1 1-1,1 0 46,2-1 0,-2 4 1,3-4-1,-3 1 19,-2 0 0,1-4 0,-1 4 0,1 0 8,0-1 1,-5 4-1,1-3 185,1 3-112,-4-5 1,1 4 202,-6-6-319,0 6 0,0-5-64,0 3 0,0-2-55,0-6 0,0 4 0,-2 2-518,-2 1 438,3-4 0,-8 6 0,4-3-788,-2 0 590,5-3 0,-8 7-812,2-6 771,-3 6 0,4-8 1,-1 7-1,0-1-441,2-1 0,-3 2 849,5-5 0,-5 0 0,2-3 0</inkml:trace>
  <inkml:trace contextRef="#ctx0" brushRef="#br0" timeOffset="90">16247 11025 7806,'-11'0'-856,"-1"0"0,5-1 884,4-3 0,1 2 134,2-6 1,0 4 43,0-4 1,2 6-68,1-2 1,4 2-35,5 2 1,-1 0 0,1 0-23,-1 0 0,0 2 0,-2 0 252,-1 2-288,-1 5 1,5-2 0,0 4 37,-1 1-35,6 0 1,-4-1 0,4 1-107,0-1 76,-5 1 1,9 0 0,-4-1 0,0 1 16,0 0 1,-1-2 0,-1-1 0,0 0 9,-1 4 1,-1-1 0,-1 3 0,-1-2-38,1-1 0,-4 4 1,-2 3-1,-1 0-37,-2 0 1,-2-1 0,-1 3-1,0-2-196,0 2 1,-5 0 0,-3-1 0,-2-1-766,-2-3 988,1 5 0,-1-3 0,1 5 0</inkml:trace>
  <inkml:trace contextRef="#ctx0" brushRef="#br0" timeOffset="91">15794 11549 7574,'-4'-8'0,"-1"1"0,-1 1-237,1-1 0,-4 1 1,3-3 360,-1 1 0,-2 4-194,5-3 85,0 4 1,1-3 55,-1 2-49,0 2 0,0-4 0,-1 3 41,-2-1 1,0-1 0,-5 3-27,0-2 0,1 0 0,-1 4 1,-1 0 0,-2 0 0,0 0 0,-3 0 1,0 0 25,0 0 1,-1 0 0,-5 0 0,1 0 1,0 0 1,0 0-1,-2 1 1,-1 3 37,-1 4 0,0-2 0,4 1 0,-1-1-44,1 1 1,0 0 0,0 5 0,1 0-38,2-1 0,0-2 0,3 2 0,0 2-29,0 0 0,-2 1 1,2 0-28,-1 2 46,4 4 1,-4-6 0,4 5 0,-2-3-3,2-1 1,0 1 0,-1 0 0,0-2 10,1-1 0,2 2 0,3 1 0,1-2 11,-1-1 0,0-1 0,0-1 27,1 1 0,4-2 0,-2-1-39,1-1 1,1 0 0,4 4-6,0-1 0,0-3 0,0 0 0,0 1 1,1 1 0,3 2 5,4-1 0,1 1 0,0-2 110,-1-2-111,-1 2 1,6-7-1,2 3 1,1 1 24,2-1 1,-2-3 0,3 2 0,2-1 17,1 0 1,5 4 0,2-3 0,0 0-25,4 0 1,0 4-1,3-2 1,2 0-38,1 1 1,3-1 0,-2 2-1,0-3-25,0-1 0,3-1 1,-5-4-1,-4 0 21,-1 0 0,-4 0 1,4 0 70,-2 0-65,-5 0 1,6-4 0,-5 0-1,0 1 15,2-3 0,-4 5 1,5-4-1,-1 1 7,-4 0 1,4 0 0,-1 4-1,2-1-4,2-3 0,1 3 1,-1-4-1,-1 1-37,1 0 0,2-5 0,-1 1 0,0-2-22,-2-2 0,-1 0 1,2 0-1,-2-1 7,-2 1 1,-1-2 0,-5 7 0,-1 1-37,-2 2 0,-3-1 0,2 1 1,-1 1 40,-3 2 1,0 0 0,0-2 0,2-1 9,-2 2 0,-1-1 0,-2 1 0,1-2 19,0 1 1,-1 2 184,1 1-188,0-5 0,-5 3 0,1-2 14,1 3 0,2 1 0,0 0-7,1 0 0,-4 0 0,-1 0-19,2 0 1,-2-4-1,1 0-29,1 2 1,1-1 23,2-1 1,-5 3-1,1-3 57,1 3 1,-2-3 105,0 0 0,-3-1 47,4 1-50,-5 3 0,7-10-85,-2 4 1,-3 0 0,-1 0 0,-2-1 19,2 1 1,-3-3-40,3 2 1,-2-2-1,-2-2 4,0 1 1,-6-1 0,-1-1 0,-5-1-6,-3-2 0,0 1 0,-4 2 0,-3-1 8,-4-2 1,0-1-1,-5 3 1,-1-1 7,-2 0 0,-2 3 0,-3 0 0,-2 0 77,0 1 1,1 0 0,3 2 0,0 3-7,-2 1 1,0-3 0,5 4-649,-1 1 420,5 2 0,-4-3 0,2-1 1,-3 0-23,0 0 0,-1-3 0,8 3 0,-1 0-59,1-1 1,-3-1 0,4 3 0,1 1-74,1 2 1,3 1-1,2 0 1,2 0-230,1 0 1,1 5 0,5 3 0,-1 4 483,0 3 0,-4 3 0,-3 5 0</inkml:trace>
  <inkml:trace contextRef="#ctx0" brushRef="#br0" timeOffset="92">17515 11723 8334,'-7'-12'350,"-2"5"1268,5-1-2053,-5 5 1274,8-2-136,-4 5 0,10 0-359,3 0 0,2-1 1,3-3-1,3-5-76,3-5 0,9-6 1,7-7-1,8-4-110,6-2 0,-20 12 0,0 0 0,4-1 0,0-1 0,2-1 0,0-1-26,2 0 0,0 1 1,-1 0-1,0 0 1,1 1-1,1 1 1,-2 1-1,-1 0 18,-2 4 0,-1 0 1,23-13-1,-6 8 0,-6 2-367,-8 5 0,-5 6 0,-9 2 0,-1 1-543,-5 0 0,-6 2 0,-1-3 600,1 2-26,-4 1 0,-1 4-807,-8 0 0,2 0-1276,-6 0 2269,5 0 0,-2 0 0,5 0 0</inkml:trace>
  <inkml:trace contextRef="#ctx0" brushRef="#br0" timeOffset="93">18934 10502 8355,'-12'-16'0,"2"1"0,1 2 0,2 3 502,2 2 1,0 5-184,1-1 229,3 3 843,-4 1 544,5 0-1830,0 5 0,0 2 0,0 6 0,0 1-21,0 1 0,0 7 0,0 0 0,0 5 107,0 3 1,-4 1-1,0 5 248,1 3-330,-3 3 1,4 8 0,-1 2-36,1 1-48,7-4 1,2-1 0,6-7 0,1-2 43,2-6 1,6-8 0,1-11 0,7-4 10,3-2 1,3-7 0,2-2-1,2-8-162,1-5 0,3-7 1,5 2-1,2-3-367,-2-1 0,-3 1 0,-2 1 1,-2 2-121,-2-2 0,-3 3 0,-6 0 1,-4 1-447,-2 3 1,-6-1 0,-2 1-841,-4-1 1854,-4 4 0,-19 1 0,-3 4 0</inkml:trace>
  <inkml:trace contextRef="#ctx0" brushRef="#br0" timeOffset="94">19143 10944 8255,'-34'0'95,"3"0"0,-1 0 0,6 0 0,4 0 676,6 0 0,8-1-548,4-3 1,8-3-1,4-3 1,2 0-98,1-2 0,5 3 0,1-7 1,0 3-14,-1 2 0,4-1 1,-3 1-641,1-1 386,1 0 0,0 5 1,1-1-1114,0-1 963,-3 4 0,4-6 1,-4 5-747,1-1 857,-4-3 1,3 7 0,-6-4 0,1-1 31,0 1 0,-4-3 1025,-1 2 0,-3-1-33,4 2 0,-4 1 1,4 8-252,1 2 0,-3-2 1,2 6-1,1 1-268,1 1 0,3 2 0,1 0 0,2-1-262,-2 1 0,-5-4 0,-1-2 0,1 0-17,1 1 0,-2-4 1,-2 2-334,0 0 181,-3-4 1,-3 3-1,0-8 1,0-4-308,0-2 1,-5-7 0,-2-3-1,-4-6 26,0-5 0,-2-7 0,-2-2 0,0-1 251,1-3 1,5 3 0,2 0-1,2 4 156,2 3 0,5 7 0,4 1 0,7 4 39,4 3 1,6 9 0,6-1 0,-1 5 74,0 3 1,5-2-1,-3 1 1,-1 2 149,-2 0 1,-6 8 0,-3 0 0,-1 2-97,-3 0 0,-2-1 1,-4 5-1,-5 1-516,-1 2 0,-7 3 0,-3 6 1,-4-1 44,-3 0 0,-7 1 1,-5 0-1,-1 2 178,0 1 0,0 0 0,-5-5 0,4-2 223,0-5 1,2-1 0,4-1 0,1-1 646,2-6 0,7-3-542,6-3 1,9 0 0,2 0 0,6-1 232,6-3 1,7 1-1,8-5 1,3 1 20,1 0 1,1-3 0,3 2 0,3-2-392,4-2 0,0 0 0,1 1-990,-1-1 726,1 1 0,-5 3 1,0 0-1,-2-1-354,-3-1 1,-2-1 0,-3 2 0,-2 2-327,-1-3 0,-8-4 0,-5-1 0,-3 1 178,-1 1 1,-6-4 0,-2-1 0,-4-2 355,-4 1 0,-2 1 0,-7-3 0,-2 2 343,0-2 1,-6 0-1,3 1 1,-1 2 143,-1 1 0,6 1 1,-1 5-1,2 0 2610,1 4-1438,6 2 1,2 5-803,8 0 1,-2 3-1,6 3 624,1 0-867,1 2 1,2 5 0,1 1-1,1 3-83,2 1 0,3 2 0,-4 6 0,1 3-316,1 0 1,0 4 0,3 4 0,-2 2-590,-1-2 0,-1 0 0,-5-4 0,1-2-401,0-4 1,-5-5 0,0-5 618,-2-5 0,-6-10 0,-8-2 0,-4-7 180,-3-8 0,-4-3 0,0-6 1,-1-3-64,2-4 1,-3-7 0,4-1 478,0 2-49,-4 1 1,9 1 0,-2 0-1,3 0 518,4 0 1,3 5 0,5 3 0,3 4-124,4 4 1,6-2 0,12 5-1,2 2 26,4 1 0,3-2 1,2-2-1,1-1-48,2-3 1,-4 4 0,-4 2-1,0 3-215,-1 5 1,-3 1-1,-8 6 1,-3 2-431,-3 2 1,-7 6-1,-2 7 1,-4 2-72,-4 6 0,-9-1 0,-10 9 0,-7 1-185,-4 4 0,-4 5 0,-2-5 0,-2 0-286,-2-2 0,3-1 1,-2 0-1,-1-3-1031,-1-5 1778,4 0 0,1-9 0,5 6 0</inkml:trace>
  <inkml:trace contextRef="#ctx0" brushRef="#br0" timeOffset="95">18701 10676 8224,'-15'-6'0,"-1"-4"187,2-5 1,1 0 0,3 3 255,2 1 0,0-1 1,8 0-233,5 1 1,4-1 0,4 0 0,1 1 66,2-1 0,9-3 0,-1-2 1,3 0-95,2 0 0,7-3 1,0 0-1,3 0-358,1 0 1,4-2-1,-2 3 1,4-2-130,0 2 0,-4 2 0,-5 5 0,-3 2-502,-3 2 0,-6-1 0,3 4-811,-4-1 1616,-6 3 0,-1-2 0,-5 5 0</inkml:trace>
  <inkml:trace contextRef="#ctx0" brushRef="#br0" timeOffset="96">19806 11095 8103,'-12'0'0,"1"0"0</inkml:trace>
  <inkml:trace contextRef="#ctx0" brushRef="#br0" timeOffset="97">17864 11991 8180,'-12'-20'0,"0"1"0,2-1 141,2 2 1,-1 2 597,5 4 20,1 5-279,3 2 1,3 14-51,1 3 1,4 3-1,-3 1 1,2 3-95,2 3 0,2 3 0,4 2 0,1 4-42,3 3 1,-4 1 0,4-1 0,2 3-70,1 1 0,3 4 1,0 3-1,3-1-74,-3-2 0,1-4 0,0-1-204,1-4 27,0-5 0,-7-6 0,-2-2-410,-1-5 150,-2-7 0,-3 1-586,-1-5 0,1-2 0,0-4 181,-1-2 1,-3-5 0,-1 1 0,-1-4-725,0-3 1415,2-3 0,4-5 0,-1-1 0</inkml:trace>
  <inkml:trace contextRef="#ctx0" brushRef="#br0" timeOffset="98">19097 12095 8502,'0'-22'0,"-2"2"448,-2 0 0,2 7-564,-6 2 1,0 4-1,-3 7 123,-1 0 1,0 0 0,-1 0 0,-1 0 450,-1 0 1,-5 0 0,4 0 295,-3 0-584,0 5 0,-4 6 1,1 6 222,2 1-256,-2 1 0,4 6 0,-4 0 177,3 3-205,2 4 1,7-8 0,2 5 0,4-2-47,3 0 0,2 4 0,4-4 0,7 0-80,6 2 1,9-5 0,4 3 0,3-2 40,1-2 0,5-1 1,3-1-1,2-2-46,1 2 0,-3-3 0,-2 1 0,-2 1 30,-5-2 0,-1 4 0,-6-3 0,-3 2 124,-8-2 0,-1 2 1,-11-4-1,-3 0 98,-4-1 1,-3 0 0,-7-4 0,-3-1-78,-3 1 0,-7-1 0,-1 0 0,0-3-183,-2-5 1,5-1-1,-5-2 1,2-2-309,0-1 0,-4-4 0,4-6 1,1-2-97,2-5 1,4-2 0,3-1-1,4-2 157,7-2 0,3 2 0,3-5 0,3 0 51,5 0 0,2-1 0,12-2 1,4 0 19,2 2 1,3 4-1,4-2 1,0 0-253,0 3 1,0 3 0,-1 2-853,-3 2 797,7 5 364,-12-3 0,13 0 0,-9-1 0</inkml:trace>
  <inkml:trace contextRef="#ctx0" brushRef="#br0" timeOffset="99">19259 12025 8069,'-10'-15'0,"1"-1"0,2 2 0,2 1 0,1 6 0,6 0 201,2 2 0,2 1 524,6 4-546,-1 0 1,-3 0 0,0 1 0,1 3 302,1 4 1,-2 4 0,0 4 0,1 6-118,1 4 1,2 7 0,-1-1 0,2 4-371,3 3 0,-2 5 1,4-2-1,0 2-331,0-1 1,-2 1 0,3-5 0,2-2-360,1-1 0,0-11 0,-2-6 0,-1-6-560,-3-5 0,0-3 1255,-4-5 0,-1-5 0,1-2 0</inkml:trace>
  <inkml:trace contextRef="#ctx0" brushRef="#br0" timeOffset="100">19457 12398 8150,'-22'-13'0,"1"0"0,3 0 386,2 3 0,1 0-73,8-1 1,7 3 0,7 2 0,5-1-171,3 1 1,0 2-1,4-4 1,2-1-91,1-1 0,-2-2 0,1 0 1,1 1-385,-1-1 0,-1 2 0,4 1-1104,-1 1 1085,0 0 1,0-3-1,-1-1 350,-2 0 0,7 1 0,-3-1 0</inkml:trace>
  <inkml:trace contextRef="#ctx0" brushRef="#br0" timeOffset="101">19911 11967 8076,'-18'-4'0,"1"1"-1,0 0 1,4-2 0,-2 1 0,2 1 107,1 2 0,0 2 0,1 2 0,-1 2 172,0 2 0,5-4 0,-1 5-11,-1 1 1,2 2-1,1 0 1,1 2-7,2 3 1,2-2 0,1 5 0,0 2-16,0 1 0,1 1 0,2 0-136,1 1-101,5-1 0,-3 0 0,7-1 0,1-2-108,2-5 1,1-2 0,-3-3-309,1-2 293,1-3 0,-5-5 0,1 0 0,0-1-113,-1-3 0,-3-2 0,-1-7 0,-2-3-154,-3-3 1,0-3 0,-2-3 0,0-1 84,0-1 1,-2-4 0,-2 3 0,-2-1 205,0 1 0,-5-3 1,3 5-1,-2 3 386,-2 2 0,2 7 0,1 0 185,1 5 0,6 6-162,-2 11 0,4 1 0,4 9 1,5 0 136,5 0 1,0 2 0,4 3 228,-1 0-611,4 0 0,-7-3 1,4-1-1,0 0-59,0 0 1,-4 1 0,2-6 0,-3-2-76,-1-3 1,-2-5 50,-2 4 1,-3-11 0,-5-1 0,0-5-147,0-2 0,-1-6 1,-2-3-1,-2-2-107,-2-1 1,3 0 0,-3-2 0,-1 0 207,1-3 0,-3 3 0,4 4 1,-2 3 99,0 1 0,6 2-471,-2 3 499,2 5 0,8 4 0,1 6 0,4 5 342,0 3 0,5 0 1,-1 1-1,1-1-32,1 1 0,-3 1 0,4 1 0,-1 0-527,-3-3 0,-1 0 1,-2-4-1,1 1 41,0-1 1,-5-4 78,1 1 0,-5-4 1,1-4-1,-3-4 32,-1-2 0,0-3 1,-1-1-1,-2-3 107,-1-1 0,-4 2 0,3-2 102,-1 1-95,3 2 1,-3 2-1,3-1 43,-1-2 1,0 5-213,4 3 0,6 5 1,1-1-1,4 3-172,0 1 0,2 1 1,3 2-1,2 2-242,0 2 1,4-3 0,-3 2 0,5 0-119,3 1 0,-3-5 0,3 2 0,-2-2 95,-2-2 1,0-6-1,1-1 1,-2-4 192,-3 0 1,-2-1-1,-5 0 1,-1 0 266,1-4 1,-6 3 0,-1-2 0,-1 2 128,0 1 0,0-1 0,-5-1 356,-3-2-198,3 6 0,-10 0 0,4 2 1,-3-2 250,3-2 1,-4 0-1,5 1 1,-2 0-19,0 4 0,5-4 0,-5 5-256,-1-1 1,2-2-267,0 6 0,3-1 0,-3 5 17,2 3 1,0 6 0,2 7 0,-1 0 103,2 0 1,0 3 0,2 0 0,0 2-64,0 1 0,4 0 1,2-1-1,0-3-28,3-3 0,-2-3 0,0-2 0,2 0 24,2-3 0,-4-3 0,1-7 1,1-1-48,2-5 1,0-8 0,0-4-1,-4-6-152,-3-5 0,1-4 1,-1-3-1,-3-2-86,-3-1 1,-5-2-1,-5-4 1,-4-4 184,-3-3 0,-7 2 0,-3 3 0,0 5 508,-4 5 0,5 10 0,1 5 0,3 9 564,5 6-1019,7 4 7,7 10 1,9 1 0,1 6-249,2 0 203,1-1 0,3 5 1,2 1 372,3 1-197,-3-4 0,3 8 0,-3-3 1,1 3 62,2 1 1,3 1-1,-2-1 1,1 0-70,3 0 0,-3 2 1,1 0-1,1-1-61,-2-2 0,3-6 0,-6-1 0,1-3-240,0-5 1,-3-1-1,3-9 0,-3-5 0,-2-1 0,0-10 1,-2-1 144,-2 2 0,-3-2 1,3 3-100,-2-1 98,4 4 0,-6-3 0,4 5 1,2 1-68,2-1 1,0 4 0,1 2 120,0 1 6,4 1 1,-1 4 0,3 0 0,0 1 138,0 3 1,0 2 0,3 6-1,-3 0 259,-1-1 0,-2 1 1,-3-1-1,-2 1-4,-2 0 1,1-1 0,-5 1 0,-2 0 36,0-1 1,-4 1-1,-2-1 1,-3 0-367,-4-3 1,-4 2 0,-1-4 0,1 2-787,-2 0 0,3-2 0,-4 3-2457,1-1 2456,-4-5 0,7 7 0,-5-3 0,-2 0 704,-1 1 0,-1 0 0,0 3 0</inkml:trace>
  <inkml:trace contextRef="#ctx0" brushRef="#br0" timeOffset="102">19143 13491 7974,'-22'6'0,"1"-2"501,2-3 0,5-1-209,-2 0 0,10 0 0,7 0 0,8 0 10,5 0 0,7-6 0,0-6 0,3-6 165,3-4 0,10-5 1,-1-3 333,4-3-689,2 1 0,-16 9 1,0-1-1,2 1 1,0 0-1,2-4 0,0 1-120,3-3 0,0 1 0,0-1 0,0 0 0,1-1 1,1 1-1,0 0 0,1 0 28,-1 0 1,1 0-1,1-2 1,1 0-1,-2 1 1,0-1-1,-1 2 1,0 0-40,-1 1 1,-1 1-1,-2 1 1,-1 1-1,2-2 1,-1 0-1,0 0 1,0 1-67,0 1 0,0 1 1,-1-1-1,-2 1 1,25-14-1,-1 3 48,-3 3 0,-2 6 0,-5-1 0,-3 4-33,-3 3 1,-5 0 0,0 3 0,0 0-16,-1 0 0,-3 2 1,-6 3 25,-2 1 40,-4-1 0,4 0 1,-6 2 791,-3 2-590,-6 3 0,5 4 293,-5-3-184,0 3-177,-4-5-1919,0 6 1769,-5 0-37,3 0 1,-4 0 156,2 0 1,1 0 11,-4 0-92,4 0 0,-3 0 116,2 0-21,2 0 0,-4 0-36,2 0-209,3 0-1,-4 0 1,3 0 259,-1 0-27,1 0-305,-3 0-43,5 0 311,0 6 1,0-4 47,0 6 160,0-5 100,0 7 1,-1-8 460,-3 6-294,3-5-370,-5 2 1,5-5-77,-3 0 213,3 0-273,-4 5-139,5-4 152,0 5-316,-5-6 174,3 0 0,-3-2-579,5-2-382,0 3 1,-1-8-749,-3 5-317,3 0 2136,-4 4 0,5 0 0,0 0 0</inkml:trace>
  <inkml:trace contextRef="#ctx0" brushRef="#br0" timeOffset="103">16573 12188 8202,'0'-22'0,"0"3"0,0 3 0,0 4 0,0 0 0,0 0 0,-1 4-24,-3 1 1,-3 4 0,-4-1 0,-1 3 140,0 1 0,1-4 0,-1 0 0,0 2 3,1 0 0,-1-2 0,-1-1 0,-2 0-50,-5 0 1,-2 0 0,-1 2 0,-1-1-62,-4 2 1,3 0 0,-8 1 0,-2-1-27,-2-2 0,-6 0 1,3 4-1,0 0 16,0 0 1,-5 0 0,1-1 0,-3-2 28,2-1 1,1 0 0,-2 4 0,-2-1 53,-3-3 0,8 3 0,-3-3 1,4 3-18,0 1 0,4 0 1,-4 1-1,2 1-10,3 2 0,-1 5 1,1-1-1,-3 4-27,-2 3 0,6-1 1,0 6-1,4 1-26,-1 0 1,4 7 0,-1-1 0,1 0 72,4 1 0,4-3 0,3 3 1,0 1 14,0 2 0,7-3 1,1 1-1,4-1-22,3 3 0,2-1 1,2 0-1,3-2 6,4-2 1,6 2 0,3-1 0,2-1 34,6-1 0,-1-7 1,7-3-1,3-2 60,3-1 1,2 0 0,7-2 0,6-2-57,4-5 1,3-1-1,3-2 1,-29 0-1,1 0-91,2 0 1,1 0 0,-1 0 0,0 0 0,3-1 0,0 0 0,0 0-1,0-1-62,1-2 0,1 0 0,0-1 1,0-2-1,1 0 0,0-1 0,0-2 1,0 0-31,-1 0 0,-2-2 0,0-1 0,0-1 0,-3 1 0,0-1 0,1 1 0,0 0 68,0 1 0,-2 0 1,25-12-1,-9 1 0,-7 1 47,-4 3 1,-1-2-1,-5 6 1,-3 0-21,-4 3 0,1-1 1,-2-2-1,-3 0 5,-2 1 1,-3 1 0,2 0 254,-5-3-261,-2-2 1,3-1 0,-1-1 258,-1 0-256,-1-2 0,-2-1 0,-2-1 744,-2 1-740,-4 0 0,6 1 0,-5 1 0,-2 2-44,0-2 0,-4-1 0,0 0 0,-3 1-259,-2 2 0,-1 5 1,-3-2-1,-1 5-298,1 3 0,-2-1 0,-2 5 0,-1 3-1142,-2 3 1712,-7 5 0,-5 10 0,-5 1 0</inkml:trace>
  <inkml:trace contextRef="#ctx0" brushRef="#br0" timeOffset="104">18910 11758 8287,'-41'-23'0,"2"1"0,4 2 584,4 5 1,8 7-1,8 4 1,2 4-815,1 4 1,6-1-566,2 4 552,2-4 1,4 2 0,2-5 263,3 0 1,5 0 0,4-1-1,3-3 332,3-4 1,6 2-1,3-2 1,3-1-37,1-1 1,1-1 0,3 2 0,3 2-117,4-3 1,-2 1 0,1 0 0,5 2-77,6-2 1,-5-2 0,8-2 0,-1-1-63,2-1 0,1-2 0,3 1 1,-4-3-40,-3-3 0,-1-1 1,2-1-1208,0 1 1219,0-5 1,-1 2 0,-4-4 0,-5 0-74,-4 1 1,-2-2 0,4-5 0,-4-2 68,-3-1 0,-3 1 0,-2 3 0,-3 0 53,-4 0 1,-4 5-1,-3 4 1,-5 4-7,-2 3 1,-1 1 0,-1-3-1,0 3-26,-4 1 1,-1-2 0,-5 2 0,1-1-65,2-3 1,0-1 0,-4-1 0,0-1-83,0-4 0,1-3 1,2-6-1,1-2 378,-1 2 1,-3 1 0,-3 2 0,-2 3-90,-2 4 1,0 4 0,-5 2-95,0 1-82,1 6 1,-1-3 0,0 7-1,-1 1 3,-2 1 1,1 4 0,-4-2 0,0-1-21,-1 1 0,0 3 1,-4 0-1,0 0-25,-1-1 0,0 3 0,-3-4 1,-3 1 47,0 0 0,-2 0 1,3 4-1,-2 0 67,-5 0 0,1 0 1,-5 0-1,2 0 41,-1 0 1,-6 0-1,-1 1 1,-3 2-40,0 1 1,3 5-1,2-1 1,1 2 30,-1 2 1,0 4-1,0 4 1,3 2 36,1 1 0,-5 5 0,-1 3 0,-3 3-248,0 1 1,1 5-1,2 4 1,22-21 0,1 2-1378,0 0 1,0 0 0,1 2 0,1 0 1222,0-1 1,-1-1 0,1 0 0,0 0 0,-26 22 0</inkml:trace>
  <inkml:trace contextRef="#ctx0" brushRef="#br0" timeOffset="105">13049 8222 8082,'-12'-2'0,"-1"-5"0,-1-4 0,-1-2 32,0 0 1,2 3 761,2 2 0,6 3-767,5 5 0,5 0 1,6 0 226,1 0 1,4 0 0,0-2 0,1-2 21,0-3 0,4-4 1,-1-2-1,6-2 104,5-4 0,3 0 0,2-1 1,3-3-138,3-3 1,5-8-1,3 1 1,-22 14-1,0 0-164,2 0 0,1 1 1,-1-2-1,0 0 0,3-1 1,0 1-694,1 0 1,-1-1 637,4 0 0,0-1 0,-3 1 0,-1 0 0,2 0 0,-1 0 0,-2 1 0,0 0 11,-1 2 0,-1-1 0,2 0 1,1 0-1,-1 1 0,0 0 0,0 0 1,0 0-32,-3 1 1,0 0 0,28-10-1,-6 0 1,2 3-30,3 0 0,-4 1 1,-1 0-1,0-2 13,-1-2 0,6 3 0,-5-3 0,0 2 20,-5 2 1,-3-1-1,0 1 1,-3 0-46,0 0 0,-8 5 0,2 1 0,-5 1 90,-3 1 0,3 1 0,-4 4 1,-3 4 129,-5 1 0,-4 0 0,-1 2 785,-1-1-1637,-4 0 141,-2 4 1,-5 2 25,0 2 0,0-1 0,0 9 0,0 5-177,0 4 1,-1 8 0,-2 5 678,-1 3 0,-5 12 0,3-1 0</inkml:trace>
  <inkml:trace contextRef="#ctx0" brushRef="#br0" timeOffset="106">16189 6722 7965,'-12'-15'-300,"1"-1"1,-1 1 0,2 3 638,2 0-140,-2 1 1,5 3-1,-5 2-159,3 0-10,4-3 1,-3 7 0,3-6-1,-2-1 130,-2-1 0,4 2 0,-5 1 0,0 1 143,2-1 0,-5 1 1,4-2-1,-4 4-14,0 3 1,-1 1-1,-1 1 1,-1 3-76,-2 4 1,1 4-1,3 3 1,1 5 29,-1 1 1,0 8 0,1 2 0,0 3-40,4 0 1,1 5-1,6 1 1,2 2-85,2 2 1,3 1-1,9 0 1,3-2-129,3-5 0,7 1 0,2-4-481,2-5 255,2-4 1,4-8-1,1-3 1,1-3-294,3-4 1,-4-5-1,-1-6 1,-3-5-92,-1-2 1,-3-3 0,-4-2 0,-9 0-198,-5 1 0,-7 1 814,-4 1 0,-1-5 0,-2-1 0</inkml:trace>
  <inkml:trace contextRef="#ctx0" brushRef="#br0" timeOffset="107">15980 7199 8769,'-29'-23'0,"6"1"0,6 1 0,6 3 629,3 1 1,4 2 0,9 3 0,7 0-590,6 1 1,4-1 0,1-1 0,2-1-66,2-1 0,1-5 1,4 3-1,-1-1-74,2-2 0,-3 3 0,-1 0 1,1 1-342,0 1 0,-1-4 0,2 3 0,-3 2-61,-4 1 0,-1 1 0,1 1 0,-2 0-74,-3 4 0,-2-2 620,-6 5 1,-4-2 473,-3 3 0,-3 3 1,-1 0 195,0 6 0,0 8 0,0 2 0,0-1-90,0 2 0,4 1 0,1 5 1,2 1-423,2-1 1,0 0-1,0 1 1,-2-1-166,2 0 0,-2-5 0,-1-2 1,1-3-125,-1-2 0,-3-3 178,1 0 0,-3-12 0,-2-3-397,-3-6 1,1-11 0,-4-1-513,-2-3 665,-2-3 1,0-8-1,-1 0 1,2 2 195,2 1 1,-1 1 0,5 0 0,1 1 175,2 3 1,1 4-1,0 8-22,0 3 1,5 9 0,4 3 0,4 4-113,3 4 1,4 6 0,0 7 0,2-1-24,1 1 1,-1 3-1,-1-4 1,-2 1-78,2 0 0,-3-1 0,0-5 0,-1 1-1,-3-1 1,-1 0 0,-3-2 0,-1-3-331,-1-1 860,-6-1-417,4-4 0,-8-1 1,-2-3-1,-2-4-142,0-2 0,-5-5 0,3-2 0,-2-1 31,-1-3 0,3 3 0,0-1 0,-1-2 40,-1-1 1,2-1 0,1-1 0,2 1-18,3 0 1,0 3 0,2 0-1,0-3-9,0-3 0,2-1 0,2 3 0,3 1 9,4 0 0,4-4 0,1 1 0,-2 4 75,-1 5 0,-2 4 0,1 1-11,0 1 0,-1 4 0,1 5-9,0 4 1,-1 6-1,1 8 359,-1 3-296,1 3 0,0 6 0,1 3 1,1 4-103,1 4 1,6-1 0,-2 3 0,2 0-306,-2 1 1,3-1 0,-2 2 0,0-5-275,0-1 1,1-4-1,-5-1 1,1-3-182,0-5 1,-2-3-1,-3-11 1,1-2-608,3-4 1,-4-3 1340,4-1 0,-3-10 0,-2-3 0</inkml:trace>
  <inkml:trace contextRef="#ctx0" brushRef="#br0" timeOffset="108">17399 6199 9548,'-12'-45'0,"2"3"0,1 9 979,1 8 0,5 13 0,-1 12-690,3 7 1,1 3-1,0 3 1,-1 1-27,-3 2 1,-1 5 0,-6-2 0,2 3-1,0 1 1,-6 4 0,6 2-1,0-1 8,-2 1 1,2 3 0,2-1 0,3 3-1171,2 0 0,4 1 0,2 0 1,5-1 1249,5-3 0,5 1 0,7-6 856,1-4-1289,0 1 0,2-11 0,0-1 0,2-5-604,0-5 0,-1-1 1,2-3-1,-2-3-91,-1-6 1,-6-6-1,-5 1 1,-1 1-348,-3-1 1,-6-3 1123,-4 5 0,-3-11 0,-1 1 0</inkml:trace>
  <inkml:trace contextRef="#ctx0" brushRef="#br0" timeOffset="109">17375 6478 8259,'-23'-4'0,"1"-1"566,3-2 0,2 5 323,5-2 0,7 3 0,5 1-837,7 0 1,4-4 0,5-1 0,2-2-12,0-2 0,4-5 0,-3-3 0,3-1 38,1-3 1,5 1 0,-1-1 0,-1 2-46,-2-2 0,1 0 0,0 1 348,3 0-314,-1 6 1,-4-2 0,0 9 0,-1 3 53,-2 3 1,2 2-1,-4 4 358,0 7-400,-1-1 0,-2 11 0,1-2 0,-2 0 23,-1 0 0,-6 0 0,0-3 0,-1 0-21,1 0 1,-5-2-118,2-3 1,-4-6 0,-4-2-91,-3-2 1,-4-4-1,-2-2 1,-1-3-303,-1-4 0,-6-7 0,2-4 1,-2-6 5,2-6 1,-2 1 0,4-11 0,2-3 329,2-2 0,0-1 1,9 3-1,1 2 352,2 2 1,2 4 0,4 10 0,6 5-9,3 8 0,8 4 0,0 4 0,4 4-168,0 3 0,2 1 0,-2 0 0,-3 1-130,-2 3 0,-7 3 1,2 4-62,-3 1 0,-3 4 0,-2-1 0,-5-1 30,-1-1 1,-2 3-1,0 0 1,0 1 38,0 0 1,-4 2 0,-1-2 0,0 0 75,-1 0 0,-1-2 0,1-3 0,1 0 124,0-1 1,-3 1 0,5 0-1,0-1 73,2 1 1,1-1-1,0 1 1,1 0 92,3-1 0,4 1 0,7 0 1,3 0-163,0 4 0,8-7 0,-1 3 0,2-3-220,1-3 1,7 3-1,-3-5 1,1-1-538,0-2 1,1-1-1,1 0 1,-2-1-61,-2-3 1,2 2 0,-7-3-1,-3 1-260,-3 1 0,-5-3 0,0 4 910,-2-2 0,-6-5 0,-2 2 0</inkml:trace>
  <inkml:trace contextRef="#ctx0" brushRef="#br0" timeOffset="110">18341 5862 8545,'-13'-30'0,"-2"3"2140,0 2-653,5 7-1051,-1 6 1,11 7 0,0 7 0,7 1-268,3 5 1,2 2-1,-1 2 1,1 1 23,0 3 1,-1-2-1,1 5 1,-1 2-249,1 1 1,0 1 0,1 0-1,1 1-166,1-1 0,1 4 0,-4 0 1,-1 0-527,1 2 0,-1-5 1,1 3-1,0-3-917,-1-5 0,-3-1 1664,0-2 0,0-9 0,3 4 0</inkml:trace>
  <inkml:trace contextRef="#ctx0" brushRef="#br0" timeOffset="111">18608 5803 8208,'-14'-27'0,"1"1"1407,3 4 0,6 11 1,1 12-1226,6 9 1,7 7 0,7 8-1,0 1-242,-1 1 1,4 4-1,-5-4-66,0-1 131,-3-2 1,-1 0 0,-2-2 0,-3-3 251,-1-4 1,3-2-135,-4-1 1,-1-6 0,-6-3-71,-1-6 1,-4-4-1,3-9 1,-1-3-317,-3-3 1,-2-3 0,1-2 0,1-3 48,1 1 0,4-4 1,-2 6-1,1 1 744,2 2 1,2 6 0,1 2-411,0 3 0,9 7 0,4 3 101,4 6-132,2 9 1,8 2-1,2 5 1,0 2 39,4 1 0,-1 1 1,0-1-1,-1-1-17,2-2 1,-5-5 0,-1 0 0,-4-4 129,-3-7 0,-2-1 0,-4-2-91,2 0 1,-6-7 0,-6-4-1,-3-7-56,-1-4 1,0-7 0,0-2 0,0-3-241,0 0 0,-5-8 0,-4-3 0,-4-4-300,-2 0 0,-6-4 1,3 0-1,-2 0-169,1 2 0,1 6 0,-2 6-396,5 8 567,2 11 0,1 8 1,2 10-316,2 4 1,3 14-1,5 8 1,0 6 757,0 6 0,-5 4 0,-1 7 0</inkml:trace>
  <inkml:trace contextRef="#ctx0" brushRef="#br0" timeOffset="112">19341 5559 8208,'11'-53'928,"1"3"-705,0 7 1,-1 8 0,1 8 219,0 3-454,-1 5 0,0 3 0,-2 4 1,-3 0-125,-1 1 0,-1-1 1,-4 1-1,-1 0 347,-3 3 0,-3-1 1,-5 6-1,-3 0 402,0 2 1,-2 2 0,3 3 0,-3 4-88,-1 2 1,4 3 0,-2 2 0,3 6-232,2 5 1,3 1 0,1 5 0,2 2-228,3-2 0,2 0 0,4 2 0,5-2-20,5-1 0,-1-5 1,3 0-745,1-5 543,1 1 1,6-13 0,-1 1-471,0-3 474,0-4 0,1-9 0,-1-6 0,0-6 52,0-4 1,-1-1 0,-3 0-1,-7 0 334,-3-1 0,-5 6 0,3 3 408,-2 2 0,-1 8-329,-4 5 0,0 6 0,0 10 0,0 4-189,0 6 0,0 4 0,0 6 1,0 3-602,0 3 0,5 5 1,3 3-1,1 6-380,-1 5 0,2-6 0,-4 3 1,2-1 72,0 0 1,-6 1-1,2-1 1,-2-3 779,-2-3 0,-6-3 0,0-2 0</inkml:trace>
  <inkml:trace contextRef="#ctx0" brushRef="#br0" timeOffset="113">16457 8095 8134,'-29'-16'0,"-1"-1"-29,1-1 272,5 4 0,15-2 1,13 7 798,10 2-826,12-1 0,5-5 0,8-3 1358,4-3-1300,7-8 0,6-4 1,-24 12-1,2-1 1,4-2-1,1 0-167,6-2 0,1-1 1,1-3-1,2-1 1,8-2-1,1-1 0,-18 10 1,0 1-1,1-1 36,0 0 0,2-1 1,-1 1-1,4-1 1,-1 0-1,1 1 0,0-1 1,-1 0-1,0 1 1,0 1-1,0 0 1,-1 1-112,-1 2 0,-1 0 1,0 0-1,-1 1 1,1 0-1,-1 1 0,19-9 1,0 1-1,0-2 1,0 0-29,-19 8 0,0 1 0,-1-1 1,16-7-1,0 0 0,1-2 0,0-1 1,-1 1-1,-1-1-51,1-1 0,1 1 1,-2-1-1,1 0 0,-1 0 1,0 1-1,-3 1 0,0 0 16,-4 1 0,0 1 0,-1 3 0,-1 0 1,-3 1-1,-1 0 0,0-1 0,0 1-6,0 0 0,-1 1 1,-7-1-1,-1 2 1,-2 1-1,0 2 1,26-16 14,-4 1 1,-1 3 0,-7 0 0,-4 2-38,-6 4 0,-7 7 0,-7-1 0,-3 3-168,-1 2 1,-5 3-90,-5 0 1,-4 4-1208,1-3 802,-3 4 1,-2-2 0,-3 5 720,-4 0 0,-7 10 0,-3 3 0</inkml:trace>
  <inkml:trace contextRef="#ctx0" brushRef="#br0" timeOffset="114">17550 7827 8087,'-17'-23'665,"5"-1"0,1 6 1191,3 3-1702,3 7 1,0 8-1,5 8 1,1 4 282,3 3 1,1 3 0,4 7 0,-1 2 64,1 4 0,-3 4 0,2 2 26,1 2-417,1 5 1,6-1 0,1 6-1,-1 1-387,1-1 1,4 3 0,-3-3-1,1-3-383,1-2 0,-7-6 0,0-1 0,-6-6-164,-1-7 0,-3-6 0,-4-8 0,-3-2 287,-3-4 1,-8-8 0,-1-5-1,-4-5 536,-4-6 0,0-2 0,-4-1 0</inkml:trace>
  <inkml:trace contextRef="#ctx0" brushRef="#br0" timeOffset="115">17329 8118 8057,'-13'-13'0,"-1"-3"157,-2-3 1,2 2-1,6 2 1,4 2 308,3 1 1,2-1 0,3-1-1,5-3-356,5-1 1,6-5-1,7-6 1,4 0-52,3-4 0,-2 0 0,1-2 1,4 1-16,-1 3 0,0-1 1,-1 5-1,-2 2-313,-2 5 1,-3 4-1,-8 8 1,-2 4-368,-1 3 0,-1 4 0,-5 4 0,0 10 636,-4 8 0,-1 5 0,-6 4 0</inkml:trace>
  <inkml:trace contextRef="#ctx0" brushRef="#br0" timeOffset="116">17620 8583 8294,'-12'22'0,"0"-1"0,2-3 819,2-1 1,3-2-1,6-5-229,3-2 1,8-3 0,7-5 0,4-1-417,5-3 1,5-8 0,7-8 0,2-6-471,2-5 0,1-4 0,0-2 1,-1-2-648,-1 1 0,-6-2 0,0 3-1192,-4 3 407,-5-1 1728,-10 11 0,4-10 0,-4 4 0</inkml:trace>
  <inkml:trace contextRef="#ctx0" brushRef="#br0" timeOffset="117">18085 8036 8087,'-12'-18'0,"0"3"1012,1 2 1,3 2-673,0 4 0,7 3 1,0 8-1,5 3-119,2 4 0,1 0 0,2 2 393,-2 3-425,-4 2 1,6 1 0,-4 1 0,0-1 17,0-1 0,-1 4 0,-4-4-216,0 0-9,0-1 1,0-1-1,0-1-149,0-1 190,0-1 1,-4-9 0,-1-8 0,-1-11-90,-3-10 0,2-6 0,1-6 0,1-3-12,2-2 1,2 5 0,1-1 0,0 6 231,0 5 1,1 8-1,4 4 1,6 6-162,3 5 0,10 3 0,1 4 0,3 5 462,5 7 0,5 6 0,5 2 0,2 0-393,2 0 1,-5-3 0,0-2 0,-2-1-148,-3-3 0,-2-1 0,-5-3 0,-7-2 174,-6-4 0,-5-4 113,-5-4 0,-1-2 1,-8-7-1,-2-3-73,-3-3 0,-4-5 0,0-1 0,-1-4-416,0-1 1,-3-4 0,-2-7-1,-1 0-392,-3-3 1,3-1 0,0-2-1,1 2-113,3 3 0,1-2 0,3 6 0,2 5-1225,4 4 970,3 10 1047,1 7 0,5 12 0,2 7 0</inkml:trace>
  <inkml:trace contextRef="#ctx0" brushRef="#br0" timeOffset="118">18736 7536 8030,'-10'-5'457,"2"-3"1,-2 2 0,3 1 15,1 3 1,0 5-1,8 10 1,2 2-352,3 5 0,0 2 0,-1 1 0,1 0 35,-1 1 1,-2-2-1,3-2 1,-2-2 53,-3-1 0,0-1 0,-1-6 1,1-1 481,2-1-585,0-6 1,-4 1 0,-1-10-254,-3-4 1,1-10 0,-3-2 0,1-7-94,2-3 1,-2-2 0,1 1-1,2 3 368,0 4 1,2 0 0,0 2 0,2 6 46,2 5 1,2 1-1,7 9 1,2 1 1,5 2 0,3 7 1,4 6 356,4 6-353,-2 4 0,7 5 1,-4 0-1,0-1-15,2-1 1,-2-2-1,1-1 1,-5-3-21,-3-3 0,-1-4 0,-8-5 57,-2-3 1,-2-4 0,-5-4 0,-3-5-126,-3-5 1,-1-5-1,0-10 1,0-4-285,0-5 1,0-2 0,-1 1 0,-3-3-227,-3-4 0,-4 0 1,-2-1-1,-1 1-748,-1-1 1,-1 2-1,4 1-550,1 2 1275,-1 9 1,4 6 0,1 14-34,-2 4 1,3 13-1,3 4 1,1 9 485,2 5 0,0 6 0,11 2 0,2 5 0</inkml:trace>
  <inkml:trace contextRef="#ctx0" brushRef="#br0" timeOffset="119">19294 7292 8030,'12'0'120,"-1"0"0,1 0 0,0 0 0,-1 0 458,1 0 0,4 0 0,-1 0 325,-1 0-704,-1 0 1,3 0-1,0 0 1,1 0 33,0 0 1,0 0 0,-3 0-44,2 0-142,-1 0 1,-3-5 0,-2-3 0,-2-4 46,-4-3 1,1 1-1,-1-6 1,-3 0-144,-4-2 0,-7-3 0,-7-1 0,-1-1 92,-2 1 1,-2-2 0,-2 2-1,1 3 129,0 2 0,1 8 0,1 0 0,2 6-226,-2 1 1,4 3 0,2 4 0,2 3-422,1 3 1,2 9 0,2 5-1,4 3-179,3 3 0,2 0 0,3-3 0,4-1 127,2 0 0,2-5 0,1-2 0,2-5 526,5-3 0,2 3 0,1-5 0</inkml:trace>
  <inkml:trace contextRef="#ctx0" brushRef="#br0" timeOffset="120">19597 6966 8030,'-4'-13'0,"-1"-1"0,-2 0 1770,-2 4 1,5 3-1324,4 7 1,5 9 0,7 4-1,1 4-203,2 4 0,4 1 0,4 1 0,0 0-22,0 0 1,1-3-1,-1-1 1,1 1-4,3-2 0,-1 2 0,4-4 1,-2-2-69,-2-1 0,-2-3 0,-4-2-163,0-4 1,-6-4 0,0-4 81,-5-4 1,-4-7 0,-6-6 0,-2-3-84,0-4 1,-7-4 0,1 0 0,-3-4-239,-4-3 1,-3-5 0,2 3 0,0-2-480,0 0 1,-2 6 0,3-1 0,2 6-863,1 5 0,3 4 835,2 3 0,8 9 1,9 8 756,5 6 0,4 3 0,6 6 0</inkml:trace>
  <inkml:trace contextRef="#ctx0" brushRef="#br0" timeOffset="121">20132 6757 8030,'11'0'1277,"1"0"1,-4 0 0,-1 0 0,1 1-851,-1 3 0,2-1 1,-4 5-216,1 1-97,2-4 1,0 5-54,0-2 124,-6-3-103,3 0 1,-6-6 0,-3-3-325,-4-4 0,-2-9 0,-2-4 0,1-8-25,-1-5 1,-2 1-1,1-11 1,3-3 147,-1-2 1,5 0 0,-1 7 0,2 5 450,3 9 1,2 7 0,4 14-238,3 3 0,5 13 1,3 8-1,5 7 68,2 7 1,2 3 0,2 1-221,1-1 41,6 7 0,-8-5 1,5 2-882,-1-1 610,3-2 1,-11-4-1,1-2-1148,-4 0 833,2-2 1,-11-5 0,2-3 17,-5-3 0,-3-3 0,-7-3 1,-5-1 258,-5-1 0,-1-6 0,-5 2 0,-4-2 324,-1-2 0,-4 0 0,3 0 0,-2 0-37,-2 0 1,4-4 0,-2-2-1,1 1 523,0 0 1,1-3 0,5 3 0,3 0 1185,1 0 0,3-4-1129,6 1 1,4-2-1,10-3 1,4-1-300,4-2 1,11-5-1,-1 1 1,6-5-86,6-2 1,4-9 0,5 2 0,-1 1-383,-1 0 0,-2 4 0,3-4 0,-4 4-692,-4 0 1,1 2-1,-10 5 1,-3 1 68,-3 2 1,-4 1 0,-7-1 0,-2 3 845,-4 3 0,2-4 0,1-1 0</inkml:trace>
  <inkml:trace contextRef="#ctx0" brushRef="#br0" timeOffset="122">20632 6292 7964,'-13'0'0,"-1"0"-45,-2 0 1,1-1 0,3-3 1003,0-4-655,1 3 0,-1-6 1,0 2 853,1-5-845,4 1 0,2-5 0,5 4 1,0-3 60,0-1 1,7-1 0,4-5 0,6 1-31,1 0 0,4 3 1,-1 1-1,3 0-232,3 1 1,1-3 0,-5 5 0,1 2-508,4 1 1,-4 6 0,3 0 0,-4 2 224,-3 2 1,1 2 0,-5 1-637,2 0-1392,2 0 1680,-7 0 1,-8-5 0,-14-2 0,-4 0 157,-3-1 0,-3 1 0,2 0 0,0 2 357,1-1 0,-1 5 0,3-3 0,-2 3 902,2 1 1,1 0 0,1 0-192,1 0 0,4 5 0,3 3 0,3 3-123,1 5 1,0-2-1,1 7 1,3 2-53,4 3 0,6 2 1,3-2-1,1 3-519,3 0 0,1 2 1,1 4-1,0 0-112,1 0 1,-1 0 0,0 0-1597,0 0 1251,-5-6 1,-1 4-1,-6-6-2232,-4-1-93,4-7 2768,-10 3 0,-6-14 0,-8 2 0</inkml:trace>
  <inkml:trace contextRef="#ctx0" brushRef="#br0" timeOffset="123">21074 5978 10409,'-7'-40'0,"3"5"1378,3 6 1,1 17 0,1 8-1,3 10-1140,4 8 0,6 1 1,3 4-433,1 2-24,-4 6 1,8-1 0,-4 5 0,0 0-377,-2-2 0,-3 4 0,-2-5 1,1 1-124,0-1 1,-5-1-1,0-5 1,-1-1 1,1-2 1,-3-9 0,2 2 305,-1-2 0,4-6 0,-2-5 409,-1-9 0,10-7 0,-3-6 0</inkml:trace>
  <inkml:trace contextRef="#ctx0" brushRef="#br0" timeOffset="124">21399 5862 8030,'-11'-24'0,"-2"2"560,-3 3 0,3 3 1,-2 9 417,2 3 1,3 5 0,2 6 0,4 5-749,3 5 1,1 3 0,0 3-1,0 1-91,0 4 1,5-4 0,3 3 0,2-2-200,1-2 1,1-1 0,0-1 0,-1-2-109,1 2 1,1-4-1,1-3-406,2-5 0,-1 0 376,-3-5 0,-6-9 1,-2-8-1,-4-5-259,-4-7 1,-2 0 0,-6-7-157,1-4 577,-6 1 1,3-10 0,-5 4 0,1-1 309,0 3 0,4 5 1,0 3-1,3 3 452,4 4 0,5 7 1,4 5-602,8 7 1,7 4 0,6 1 0,2 0-128,2 0 1,-1 0 0,3 1 0,2 2 163,3 1 1,-6 5 0,6-2 0,-3 4 81,-1 0 0,-4 2 1,1 2 628,-3 0-625,-6 6 1,-1-7 0,-5 5 607,-1 2-651,1-4 0,-5 0 1,-4-6 147,-1 1-81,-2-6 0,0 1 0,-2-5 45,-1 2 0,1-1 0,-3-6 0,1-2-621,0-1 1,-3-6 0,3-5 0,0-1-539,-1-3 0,2-4 0,-3-3 0,-1 1-505,1-1 1,2 2 0,-4-4 1346,-1 2 0,-1-10 0,-2 2 0</inkml:trace>
  <inkml:trace contextRef="#ctx0" brushRef="#br0" timeOffset="125">16352 7269 8287,'-23'4'0,"-1"0"-206,1-2 0,0 3 0,0 0 0,-1 1 25,1-1 1,0 4 0,-1-1 0,1 1 207,0-2 0,4 4 0,0-4-7,3 4 8,-5 0 0,7 0 0,-4-2 0,2-1-3,6 1 1,-2-3 0,4 1 0,-1-1 14,2 0 1,2-2 37,5 4 1,1 0-7,3 3 0,-2-4 0,6-3 0,1-2 13,1 2 1,2-2 0,1 1 0,1-1 33,2-2 1,3 0-1,-2 0 1,1 0 7,3 0 1,1 0-1,2-2 1,2 0-30,1-2 0,5-5 0,-1 2 0,4-2-12,4-2 0,2 2 1,6-8-1,1 0-75,2-2 1,4-3 0,-23 10 0,0 1-1,2-1 1,0 0-29,2 1 0,-1-1 0,-1 0 1,0 1-1,0-1 0,0 1 1,0-1-1,1 0 4,0 1 1,0-1 0,1 0 0,-1 1-1,-1-1 1,0 0 0,-1 1 0,-1-1 14,1 1 0,-1-1 0,30-11 0,-29 11 1,1 0-1,-1 1 0,-1-1 38,30-11 0,-6 0 1,0-1-1,0 1 67,2 0 1,-4 1 0,-3 1 0,-2 3 34,-1 1 1,-1 1 0,1 1 0,-2 0-57,-2 1 0,1 1 0,-4 1 1,0-1-47,0-2 0,2 2 0,-4-3 0,-3 3-13,-3 2 0,-1-5 0,4 1 1,-1 0-89,-3 2 0,1 2 0,-5-1 0,-1 1 36,-2-1 0,-2 6 0,-2 0 1,-5 2-6,-2 1 0,-1-1 73,0 4 240,-6 0 446,-1 0-1159,-5 0 0,0-5-86,0-3 1,0-3 0,0 0 0,1-2-87,3-3 1,-1 3-1,5-3 602,1-1 0,-4-1 0,0-5 0</inkml:trace>
  <inkml:trace contextRef="#ctx0" brushRef="#br0" timeOffset="126">11444 11176 8369,'-12'-10'-126,"1"2"0,4 4 1,3 8 188,3 4 1,-3 2 0,0 2 0,0 0 191,-1-1 1,0 5-1,-4 1 1,1 1 33,-1 2 0,-1-1 0,-2 0 283,1 2-391,-1 1 1,-3 5 0,-1 1 0,2 2 79,1 2 1,-3 3 0,0 4 0,-3 3-18,-1 4 0,-2 5 1,-1 5-1,-1 5-115,13-29 1,-1 2 0,-1 4-1,-1 2 1,0 3 0,1 0-1,-1 2 1,1 1-218,-2 3 1,1-1 0,1 2-1,0 1 1,-2 4 0,-1 0-1,0 2 1,0 0-11,-1 0 1,0 1-1,1-1 1,0-1-1,0-2 1,-1-2-1,-1 1 1,-1 0 27,2 0 0,-2-1 0,-1 1 0,-1-1 0,0-5 0,-1-1 0,0-1 0,-1-1 23,0 0 0,-1 0 0,-1-2 0,-1 0 0,-2 3 0,0 0 0,-1 1 0,-1 0 17,-1 0 0,0 0 0,-1 0 0,0 1 0,2-3 0,-2 0 74,-1 2 1,0 1-65,1 0 1,1 1-1,0 2 1,0 1-1,3 0 1,2 0-1,0 0 1,1 0-98,1 1 0,1 0 1,-1-1-1,1 1 0,0 1 1,0 0-1,-1 0 1,1 0-49,0-1 1,0 1-1,-1-2 1,1 0-1,0-4 1,0-1-1,-1 0 1,1-1 93,0 0 0,-1 0 0,1 0 1,0-1-1,0-3 0,-1-2 0,1-2 1,0-2 76,0-2 0,-1-1 0,1-3 0,-1 0 0,-1-1 0,-1-2 1,0 0-1,1-1 98,0-1 0,0 0 0,-24 17 1,11-2-1,0-3 168,2-1 0,2-4 0,3-2 0,4 0-91,3-3 1,0-2-1,1 0 1,1-3-144,3-1 0,-2-2 0,6-4 0,0 0 53,2-3 0,3 0 0,1-4 129,1-1 403,6-1-1155,-4-5-539,6 0 609,6 0 0,-4 0 114,6 0 1,-4 0 149,4 0 0,-4-3 251,3-1 0,-4-1-168,1 1-719,-3 2-70,-1-3 698,0 5 0,0 0 1</inkml:trace>
  <inkml:trace contextRef="#ctx0" brushRef="#br0" timeOffset="127">8443 16038 8070,'-23'-23'-130,"5"1"1,3 4-1,2 6-89,1 7 1,0 5 0,1 5 0,-1 7 471,0 6 0,1 9 0,-1 4 0,1 2 37,-1 2 0,-1 0 0,-1-1 0,0-2 61,3-1 1,0 4 0,4 4-1,1-2 3,2-1 1,3-1 0,1 1 0,0 2-175,0 1 0,5-1 0,2-4 0,4-2-104,0-1 0,2-5 0,2 0 0,0-5-49,-1-6 1,1-2-1,0-3 1,3 0 103,0-3 0,4-4 0,-2 1 1,3-4 20,4-4 0,3 1 0,5-3 0,-1-1-137,1 1 1,0-2 0,1-3 0,1 0-82,-3 3 0,1-2 0,-10 4 0,-3-2-97,0 0 0,-5 6 1,-2-4-1,-2 2-513,-1 1 0,-5-1-906,1 4 25,-5 0 1286,2 0 0,-15-11 0,-3-2 0</inkml:trace>
  <inkml:trace contextRef="#ctx0" brushRef="#br0" timeOffset="128">8409 16224 8145,'-12'-34'0,"0"-3"0,1-3 0,3 5 0,1 9 0,2 5 0,7 7 0,7 10 0,5 8 0,0 6 0,4 5 1469,-1 0-1071,4 1 0,-3-3 0,5 1 1,0 3-41,0 1 1,2-3-1,2 5 1,4 0-295,3 2 1,1 3-1,0 1 1,1 2-239,2 2 1,-1 1 0,1 4 0,-1 1-148,-3 3 0,1 3 0,-1 7 0,-3 2-901,-4-2 0,-2 8 1222,-2 1 0,-11-23 0,-1 1 0,1 0 0,-1-1 0</inkml:trace>
  <inkml:trace contextRef="#ctx0" brushRef="#br0" timeOffset="129">5966 17096 8115,'-22'-27'355,"3"0"0,-2 1 0,6 8 1067,0 6-1037,8 6 0,2 7-35,5 3 0,0-1 0,0 4 0,0 4 22,0 3 0,3 0 1,3 6-30,0 0-224,2 7 1,0 3-1,-1 5 1,2 1-97,2 3 1,0-2-1,1 6 1,0 0-197,-1-2 0,1-1 0,-1-5 1,1 0-372,0 0 1,-6-6 0,-1-3-105,1-5 0,-6-9 0,0-9 220,-7-1 0,-3-9 0,-2-4 0,-1-9 6,-2-6 1,0-8-1,-3-10 1,2-5 297,1-6 0,2-8 1,8 29-1,0-1 0,1-1 1,0-1 204,2-2 1,0 2 0,2 3 0,-1 0 0,1-32 627,0 6-111,0 7 0,5 15 558,3 11-943,2 15 0,2-2 0,0 9 0,1 0-86,2 0 1,3-6-1,7 1 1,2-4-257,4 0 0,3 1 0,0 1 0,0 2-640,-3 2 0,3 3 0,-6 5 0,-2 1-893,-7 3 1662,-5 8 0,-2 6 0,0 5 0</inkml:trace>
  <inkml:trace contextRef="#ctx0" brushRef="#br0" timeOffset="130">5955 17480 8115,'-29'0'500,"6"0"0,1 0 148,6 0 0,7 0 0,9 0 0,7-1-368,3-3 0,7-3 0,4-6 0,4-3-31,7-8 0,6-4 1,5-7-1,1-1-4,-2-3 1,4 3 0,-4-3 0,5 3-547,3 1 0,-7 1 0,0 5 1,-7 4-1594,-5 4 0,1 7 1,-6 0 1893,-4 5 0,1-1 0,-5 3 0</inkml:trace>
  <inkml:trace contextRef="#ctx0" brushRef="#br0" timeOffset="131">6501 16526 8035,'-18'-32'0,"4"5"0,4 9 0,3 9 490,2 9 1,1 10 0,4 9-32,0 3-430,0 7 0,0-5 0,0 4 700,0-4-428,0-1 1,0-2-1,0 1 1,0 3 150,0-1 0,0 1 0,1-1 0,3 3-228,4 4 0,-2 2 1,2-1-1,1-1-96,2 1 1,1 3 0,3 1 0,0-1-38,-1-5 1,3-4 0,-1-3 0,-1-1-192,2-3 0,0-3 1,2-8-1,-3-4-12,-3-3 0,2-1 0,2 0 0,0 0-26,0 0 0,-2-5 1,-2-4-558,2-6 490,-2 2 1,8-3-1,-5 4 1,-1 0-390,2 1 1,-4-2 0,2 0-1,-2 0 2,-1 3 1,0 1 0,-1-3 0,1 0 591,-1 1 0,1-6 0,0-1 0</inkml:trace>
  <inkml:trace contextRef="#ctx0" brushRef="#br0" timeOffset="132">6978 16910 8796,'-22'-4'0,"3"0"0,3 2 0,3 0 638,2 2 0,-1 2 0,0 2 178,1 3-660,4 4 0,-2 0 0,5 1 163,2 0-144,0-1 1,4 1 0,0-1-33,2 1 1,5-4 0,-1-2 0,2-1-104,2-2 1,0-2 0,-1-1 0,2 0-141,3 0 0,-2-6 0,4-4 1,-1-6-97,-3-2 1,3-3 0,-2-5 0,0-1-25,-3 1 1,-1 1 0,-3-1 0,-5-3 30,-1 0 0,-2 3 1,-2-1-1,-1 3 116,-5 5 0,-6 2 1,-3 7-1,-1 2-105,-3 4 1,3 4-1,-1 4-436,-2 4 427,4 7 0,0 3 0,6 6-641,-1-1 563,6 0 0,0 4 1,6 1-648,0-3 912,6 0 0,0-6 0,7-1 0,2-2 0,5-6 0,7 7 0,3-4 0</inkml:trace>
  <inkml:trace contextRef="#ctx0" brushRef="#br0" timeOffset="133">7152 16898 8074,'19'-11'0,"-4"-1"0,-1 1 9,2-1 1,-5 0-1,2 1 1,-5-1 392,-3 0 0,-1 1 1,-4-1-74,0 1 0,0-1 0,-1 2 384,-3 2-450,3-3 0,-10 9 419,4-6-541,-4 0 1,4 2-1,-1 2 1,-1 3 49,-2 1 1,4 0 0,0 1 0,1 3-43,-1 4 1,1 2 0,-2 2-260,4-1 1,3 5 0,1-1 0,0-1 25,0-1 0,1-1 0,3 0 0,4-2-109,2-2 0,6 1 0,0-5 0,3-2 39,1 0 0,-2-2 1,2-2-1,-1-3 117,-1-7 0,3 0 0,-6-8 152,0-1-69,-8 0 1,-2-3 0,-5 1 40,0 0-100,0 5 0,-6-3 1,-6 4-1,-4 0-80,-3 1 0,-3 4 1,3 5-1,-3 2-277,-1 3 0,-3 2 0,1 4 0,5 5-236,2 5 0,-2 0 0,6 5 1,4 2-170,5 1 0,3 0 775,2-3 0,5 3 0,2-3 0</inkml:trace>
  <inkml:trace contextRef="#ctx0" brushRef="#br0" timeOffset="134">7408 16701 8074,'6'-17'0,"0"-2"913,0-3-596,5-2 1,-10 5-1,4 1 1,-1 0-3,0 0 0,4 0 0,-4-3 0,-2 0-181,-1-3 1,-1-5-1,0-4 1,0 0-35,0 2 1,-1 0 0,-3-5 0,-3 0-94,-4 1 0,0-2 0,-1 7 0,0 0 149,1 3 0,-1 2 1,0 3 310,1 3 1,-1 4-127,1 7 1,4 8 0,3 8 3,3 2-248,1 7 0,0 2 0,1 7 543,3 1-568,-3 5 1,14-2 0,-2 5 0,2 0-109,2 0 0,2-2 1,-2 0-1,1-4-64,3 0 1,5-2 0,1-5 0,0-3-135,1-3 1,2-8 0,5-5 0,-1-1-71,-3-2 0,-3-7 1,-6-2-1,-3-2 150,-3 0 0,-5 2 339,-3-2 1,-3 3 0,-6 1-46,-3 2 0,2 1 0,-6 6-413,-1 2 241,-2 2 0,-1 6 0,-3-1 0,0 2-549,1 3 0,-3 2 0,0 6 0,0 2-399,0 1 1,-2 6-1,4-2 980,0 2 0,2 2 0,2 0 0</inkml:trace>
  <inkml:trace contextRef="#ctx0" brushRef="#br0" timeOffset="135">6571 17864 8623,'-17'0'0,"-1"0"44,0 0 0,1-4 0,6 0 0,-1 1 1632,0 2-961,6-4 1,2 4-121,8-3 1,0 1 0,6-1 463,3-3-812,12-4 1,-1-6 0,12-2-1,4-4-100,7-4 1,-19 10 0,1-1 0,4-4 0,1 0 0,2-2 0,0-1-64,3-2 1,0-1-1,4-2 1,0 0-1,3-2 1,0 0-1,1 0 1,0 0-147,0-2 0,-2 1 1,1-1-1,-1 2 1,-4 1-1,-1 1 1,-2 3-1,-1 2-82,-2 2 1,-1 1 0,-3 3 0,0 1 0,-4-1 0,0 0 0,21-12-333,-8 8 1,-7 5-1,-9 7 1,-2 2-414,-3 2 0,-2 7 0,-7 2-477,-2 8 1,-3 11 1365,-5 2 0,0 1 0,0 4 0</inkml:trace>
  <inkml:trace contextRef="#ctx0" brushRef="#br1" timeOffset="136">12374 10211 10655,'-5'-22'-460,"-3"-5"1,-1 0 0,0 0-1,3 2 210,1 2 1,-4 4 0,1 1-1,-1-1 295,1 1 0,-4 4 1,2-1-1,-5 2 111,-3 1 0,-2 2 0,-4 1 0,-4 2 71,-3 2 0,2-3 0,-2 4 151,-2 2-248,0 1 0,-2-3 0,0 0 0,0 2-59,0 5 0,-1 2 0,-1 6 0,-3-1 36,-2 3 1,2 6 0,-4 1 0,-1 2-9,1 1 1,4 5-1,-3 3 1,-2 3-3,-4 1 0,5 0 1,-1 1-1,3 1-52,5 2 0,0 5 0,0-3 0,2 2-12,6 0 0,3-2 0,4 3 0,1-1-21,2 1 1,1-4 0,-2 0 0,4 0 32,-1 2 1,4 1-1,-3 2 132,3 3-167,2 1 1,3-2 0,2-1 0,0 1 4,4-1 0,2-1 0,2-1 0,5-2-37,3-2 1,1 2 0,8-3-1,2-1-23,1-2 0,7-5 0,5-1 0,6-2 38,5-2 0,0-7 0,10-3 1,0-3 86,2-2 0,3-4 1,0-3-1,4-3-2,0-1 1,0-5 0,-30 1 0,0 0 0,2-1 0,-1 0-83,1-1 0,-1 0 0,2-1 0,0-1 0,-1-1 0,-1 1-53,-1-1 0,0 0 64,0-1 0,0 0 1,0-1-1,1-1 0,1 0 1,-1-1-1,1 1 0,0-1-18,-2-1 1,1 0-1,1-1 1,-1-2-1,-3 2 1,0-1-1,-1 0 1,1 0-1,0 0 0,-1 1 1,4-3-1,-1 0 1,-2 1-1,-1 1 1,-1 0-1,0 0-6,-1-1 0,0 0 0,24-16 0,1-2 0,-1 0-61,-4 0 0,1 0 1,-8 0-1,-1 0 42,-2 1 1,0-1 0,-4 0 0,-7 0 130,-6 0 0,-1 0 0,-6-1 0,-1-3 213,-1-3 0,-6 0 1,-3 0-1,-3-2-134,-1-2 0,-1 0 0,-5 2-231,-5 5 38,-6 0 0,-7 11 0,-4-3-669,-3 4 489,-2 2 1,-3 2 0,-3 1-385,-4 3 307,-2-3 0,-2 9 0,1-3 1,-1 3-283,1 2 1,-1 4 0,0 3 0,-3 3-558,0 1 0,0 0 1115,3 0 0,4 0 0,1 0 0,-2 0 0,-1 0 0,-2 0 0</inkml:trace>
  <inkml:trace contextRef="#ctx0" brushRef="#br0" timeOffset="137">11549 12014 7987,'-4'-30'0,"-1"3"274,-2 2 0,3 7 0,-2 3 626,1 2 1,1 8-863,4 5 1,1 4-1,2 5 1,2 0 213,1 4 1,2 0-1,4 6 1,-1 3-15,1 4 1,0 0 0,-1 3 0,1 1-253,-1 0 0,1 1 0,0 4 0,-1 0-83,1-1 0,-6 0 0,-2-2 0,-2-2-37,-2-2 1,0-6-1,0-6 1,-2-4 50,-2-5 0,-2-1 0,-6-6 0,-1-3-37,-2-5 1,2-5 0,-4-11 0,2-5-150,-1-6 1,5-1 0,4-8-1,2-2 395,2-3 1,2-6 0,1 6 0,0 4 398,0 5 1,0 9 0,0 5-19,0 5 1,1 10 0,3 8-598,4 6 0,2 5 1,2 6-1,0 3-20,-1 1 0,6 1 1,2 6-1,3 0-176,2 3 1,3 3 0,0-3 0,0 0-240,1 1 0,1 2 0,2-3 0,-4 1 41,-2-1 1,-4-5 0,0-3 0,-3 1 483,-1 0 0,-1 3 0,-5-1 0</inkml:trace>
  <inkml:trace contextRef="#ctx0" brushRef="#br0" timeOffset="138">11677 12328 8298,'-4'-35'157,"0"0"1,0 3 0,4 5-46,0 7 0,1 11 0,4 5 0,6 3-254,3 1 0,5-4 1,-3-1-1,-1 0 264,2 0 1,0-4 0,4 1-1,-2-1 17,2 1 0,1-2 0,1 3 1,0-1-342,0 1 1,-1 3-1,-1-3 1,-3 2-77,-1 3 0,2-4 0,-4 1 0,-4-1 105,-2-3 1,-2-2-1,0 0 1,-3-1 159,-2 1 1,-2-1-1,-2 0 346,-2 1 1,-2 4 0,-6 3 0,1 3 125,-1 1 0,-1 1 0,-1 3 1,-2 4-70,2 2 1,1 7 0,2 1 0,-1 2-97,0-1 0,6 0 0,2 3 0,3-1-49,1-2 1,0-3 0,1 2-1,4-1-34,7-3 0,6-2 1,9-5-1,4-3-236,3-2 0,6-2 0,2-3 0,4-4-1905,0-4 1930,1-9 0,-6-3 0,-1-7 0</inkml:trace>
  <inkml:trace contextRef="#ctx0" brushRef="#br0" timeOffset="139">12281 12002 8110,'-23'-11'342,"0"-4"0,1 2 0,2 4 1417,5 3-1957,7 2 0,4 8 0,8 0 233,4-2 0,2 0 1,2-2-1,0-2 64,-1-1 0,2 0 1,1-5-1,3-1-180,1-1 0,0-2 1,3 1-1,-2-1-73,2 0 0,-3 5 1,0-1-1,-1-1-47,-3-2 0,-1 1 1,-1 1-1,-1 1 441,1-1 0,-6 3 1217,-2-2-741,-2 5 0,-2 0 0,0 6-297,0 5 1,0 4 0,0 2 0,0 3-401,0 1 0,4 1 0,1 6 0,0 2-533,0 4 1,4-1 0,-1 2 0,2 4-2348,2 6 2861,-1 3 0,1 1 0,0 1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04T08:03:42.891"/>
    </inkml:context>
    <inkml:brush xml:id="br0">
      <inkml:brushProperty name="width" value="0.09086" units="cm"/>
      <inkml:brushProperty name="height" value="0.09086" units="cm"/>
      <inkml:brushProperty name="color" value="#FF0000"/>
    </inkml:brush>
    <inkml:brush xml:id="br1">
      <inkml:brushProperty name="width" value="0.12114" units="cm"/>
      <inkml:brushProperty name="height" value="0.12114" units="cm"/>
      <inkml:brushProperty name="color" value="#FF0000"/>
    </inkml:brush>
  </inkml:definitions>
  <inkml:trace contextRef="#ctx0" brushRef="#br0">7234 9478 8057,'-5'-11'-58,"2"-1"1,-3 1-202,1-1 0,-1 5 0,4 2 171,-2 0 1,-1 4-40,1-3 105,3 3-15,-5 1 40,6 5 1,-1-3 32,-3 6 0,-2 0 1,-6 2-3,0-2 0,5 1 0,-1-4 65,-1 2-76,-1-5 0,-2 9 1,0-5-1,-1 2 102,-2 0 1,2-1-1,-4 5 1,2 0-74,-1-1 0,-3 1 1,2 0-1,0 0-56,0 4 0,-3-3 0,2 2 0,-2 0 9,1 0 1,1-1-1,-3 4 1,3 0-14,1 1 1,-2-4 0,2 3 0,0 0 80,0 0 0,1 2 1,1 3-1,-1 2-14,-2 2 0,3-1 0,0 3 0,2 1-44,1 0 1,1-3 0,0 3-103,4-2 104,-4 4 1,6-8 0,-3 0 0,3-3 0,0-1 0,2 1 0,-3 0 0,1-3 23,2-1 0,-2 3 0,1-2 0,0 2 1,-1-1 0,2 1 0,-3 3 0,1 0-40,2 0 1,-2 1 0,1-1-1,2-1 4,0-3 0,1 3 0,-2-2 0,0 2-26,0 1 0,2-5 0,1-1 1,0-2 35,0 1 1,0 1-1,0-3 1,1 1-4,3-1 1,-3 1 0,3-1 0,-1 1-5,0 0 0,-1 1 0,3 0 0,-1-1-10,0 2 0,0-3 0,-3 5 0,1-3-1,2-1 0,0-1 0,-4 0 0,0 3-22,0 1 1,0 0-1,0 3 1,0-2-8,0 2 0,0-3 0,0 1 0,0 1 39,0-2 1,-5 4 0,-1-4 0,-2 1 99,0 0 0,4-3 0,-4 2 0,-1 1-17,-1 3 0,2-5 1,1 7 123,-3-3-189,5-4 1,-1 5 0,3-4-1,-1 0-11,2-2 1,2 1 0,4-2 0,3 1-29,4 1 1,0-3-1,2 4 1,2 0-10,0 0 1,7-2 0,0 2 0,4 0-34,0 0 0,0-4 1,1 3-1,2-2 4,1 1 1,2 1 0,-3-3 0,-1 3 49,1 1 0,-2-3 1,-4 3-1,0-1 79,1-3 1,-2 3 0,-2 0 0,0 1 27,0 3 0,-3-4 1,0-2-1,-2-1-10,1 2 1,1-3 0,-2 1-95,5-5 19,-4 1 1,3-5 0,-5 3-1,3-3-46,1 1 1,-4-5 0,3 3-1,-2-3 4,1-1 0,0 0 1,-1 0-1,0 0-3,-1 0 0,-1 0 0,-1 0 0,1 0 8,2 0 1,-2 4 0,3 1 23,-3 1 1,-2-3 0,1 1 0,0-1 83,-1 0 1,1 0 0,-1 3 0,1 1-1,0-1 0,-1 1 1,1 2-1,0-1-61,-1 1 0,1 1 0,1 2-82,2-1 59,-2 1 0,5-4 0,-3-2 1,1 1-194,2-1 0,2-3 0,3 1 1,0-6-37,1-6 1,4-4 0,2-13 0,1-2 91,0-4 0,-1-4 1,2-3-1,-2-2 187,-2-1 1,-1 5 0,-4 1 0,-1 8 51,-2 6 0,-3 6 0,-6 7 22,1 4 0,-2 9 0,-1 6 0,-1 4-14,1 3 0,-3 2 1,2 3-1,0 0-79,-2 0 0,5 1 0,-4-1-106,4 0 30,-5 0 1,5-5 0,-4-2 0,5-3 0,3-2 0,-2 0 0,3-3 0,-3-5-7,-2-1 0,6-2 1,1 0-1,2 0 48,-1 0 0,-3 0 0,2 0 0,1 0 9,3 0 1,-5-4 0,6-1-1,-1 0 10,0-1 0,3-3 0,0 2 0,3-4-15,-3 0 1,4-5 0,-2-1 0,0-1-16,2-2 1,-5-1 0,5-1 0,-2 0 0,0-3 1,1-2-1,-2 1-38,1-1 43,0 0 0,1 0 0,-1-1-12,-1-2 10,3-1 0,-4 1 0,2 2 1,-3 1-2,0-1 1,-1 1 0,0 4 0,1 0 0,-1-1 1,-5 5-1,-1 1 1,-2 0-6,1 0 1,-1 2 0,-4-2 0,-2 3 3,-2 4 0,-4-2 0,2 4 0,-1-2 3,0 0 0,0-1 0,-4-4 0,0 1 13,0-2 1,0 0 0,0-4 0,0 2 51,0-2 0,0 0 0,0 0 0,0 0 17,0 0 1,0-3-1,0 4 1,0 0-17,0 0 0,0-2 0,1 4 0,2 0-36,0 3 1,1-2 0,-4 0 0,0 0-20,0 0 0,0 2 0,0 3 1,0 1-78,0-1 1,0 0 0,0 1-17,0-1 0,-1 0 0,-3-1 0,-2-1 8,-1-1 0,-3-2 1,2 3-1,-2-3 80,-2-1 0,-3-4 0,-1-3 1,1 2 16,-2-3 0,4 3 0,-4-4 0,0 2 104,-2 2 1,1 1-1,0 1 1,0 3-58,0 2 1,2-4 0,-2 5-1,1 0-61,3 2 0,-3 2 0,0-1 0,1 1-27,-1-1 0,1 0 0,5 1 0,-2-2-84,-3-3 0,3 2 0,-2-4 1,2 0-22,1 0 0,-1-2 0,-1-3 0,-1 0 58,0 0 1,6-5 0,2 0-1,-2 0 70,-2-1 1,3-2 0,2 4-1,0 1 142,-1 2 0,3 2 1,-2 1-1,-1 3-41,1 1 1,2 3-1,-3 5 1,1 1-73,0-1 0,2 0 0,-3 0 1,1 1-36,-1-1 0,1-1 0,-3-2 0,1 1-16,-1-1 1,-1 0 0,-2 1 0,0-1 41,1 0 0,-5 1 0,1-1 0,1 1 5,1-1 1,-3 4-1,1 0 1,-1 1 6,-1 0 1,3-2 0,-4 4-1,1 0 27,3 0 1,-3-4-1,0 2 1,1-1-35,-1 1 1,0 3 0,3-3-1,-3 1 10,-1-1 0,4 3 0,-2-3 0,3-1-153,2 1 0,-5-2 1,1 4-1,0 0 109,2 0 1,2-3 0,-2 3 0,-1 0 37,-2 0 0,1 1 0,3 3 0,0-2-8,1-1 0,-5 0 0,1 4 0,1 0-15,1 0 1,0 0 0,-2 0 0,0 0-7,1 0 1,-3 0 0,1 0 0,2 0-6,1 0 1,-2 0 0,-1 1 0,1 2-20,-2 1 0,3 4 1,-4-3-1,0 0-39,0 0 1,2 0 0,-3-2 0,-2 2 19,-1 2 0,-1-5 0,1 2 0,0-3 55,-1-1 0,2 4 0,-6 0 1,2 0 76,2 1 1,0-2 0,-1 3 0,1 1-22,0-1 0,1 1 0,1 2 0,2-2-55,-2 2 1,3 0 0,0 0 0,0-1-36,0 1 1,4-2-1,-2-1 1,3 1 5,2-1 0,-5-3 0,1 2 0,0-1-24,2 0 0,2 0 0,-1-4 1,0 0-80,1 0 0,-1 1 0,1 1 0,-1 2-279,0-1 0,1-2 1,-1 0-182,0 3 0,2 3 0,1 6 574,1 2 0,1 3 0,-5 6 0</inkml:trace>
  <inkml:trace contextRef="#ctx0" brushRef="#br0" timeOffset="1">7618 9467 8045,'-20'-12'0,"2"1"-487,1-1 1,2 4-1,3 2 443,1 1 0,-1 5 0,2 6-20,2 4-26,3-1 1,1 8 0,0-5-15,1-1 0,2-3 66,1 0 440,0-5 754,0 2 438,0-5-1557,5 0 1,2-5 41,4-3 1,1-3 98,0 0 1,-1-1 45,1 1 0,-6 3-119,-2 0 1,-1 2-1,-1-3-25,2 1 0,0 0 1,-5-4-22,-3 1 1,3-1-1,-4 1 1,1-2-15,0-3 1,-4 2 0,4-5 0,0-2 16,-1-1 0,4-1 0,-4-2 105,-1-2-122,5 2 0,-5-8 0,3 3 80,-1 0-93,0 2 0,3 1 0,-2-2 0,0 1 2,0-1 1,-2 2 0,1 4 0,1 0 16,2 0 1,-3-5-1,0 1 1,2 1 25,0 2 0,2 1 0,0-1 1,0 1-48,0 0 1,0 1 0,0 1 0,0 2-46,0-2 1,0 0-1,0 1 1,0 0 0,0 0 0,0-1 0,2-1 1,0 1-8,2 1 1,0-5 0,-3 6-1,2-2 10,1 2 1,0-3 0,-3 4 179,3 0-166,-3-4 0,4 9 0,-5-4 0,0 1 0,0 1 0,0-2 0,0 3 1,0-3 0,0-1 0,0-1 1,0-5-1,0 1 2,0 0 0,0 0 0,0-2 0,0-1-5,0-1 0,0 0 0,0 4 0,0-2-2,0-2 0,0 1 0,0-4 0,0 2 15,0 2 0,0 2 0,0-1 0,0-1 15,0-1 1,0 0 0,0 5-1,0 1-4,0 2 1,0-3 0,-1-3-1,-2 3-6,0 0 1,-1 4-1,4-1 1,0 0-13,0 0 0,0 3 0,0 3 0,0-1-10,0-2 0,0 1 0,0 3-3,0 0 0,0 1 1,0-1 6,0 0 1,0 1 3,0-1 1,0 0 4,0 1-38,0 4 0,0 1-54,0 2-251,0 3 69,0-4-439,0 5 632,0 5 9,0-4 1,0 6-16,0-4 47,0-1 0,0 4 74,0-2-53,0 2 1,0 2 0,0 0 0,0 1 21,0 1 1,0 6 0,0 1 0,0 1-9,0 2 1,0 4-1,0 3 1,0 4-23,0 2 1,0 2 0,0 0 0,0 0-18,0 0 1,0 0-1,0 0 1,0 0-14,0 0 0,0-1 0,0 1 1,-2 0-15,-1 0 0,0-5 0,-3-2 0,-1-1 4,1 1 1,-2-3-1,-2-4 1,0-3 25,3-1 0,3-2 1,-4-4 95,-1-3 1,-1-3 62,-2-5 1,0 0-38,1 0 1,-1-5-49,1-3 0,4 1 0,2 0-50,0-2 1,3 2 0,-1-1-45,1-1 1,2-1 0,0-2 0,0 1 31,0-1 0,0 4 1,0 1-1,0-2-10,0-2 1,0 0-212,0-1 109,0 5 1,0-3-148,0 2 171,0-2 0,2 0 1,1 1-541,5 1 365,3 0 1,0-4 0,1 2 0,-1 1-908,1 1 1189,5 1 0,1-5 0,5 0 0</inkml:trace>
  <inkml:trace contextRef="#ctx0" brushRef="#br0" timeOffset="2">6641 10188 7845,'-12'-16'0,"0"1"-298,1 1 0,-1 1 0,2 1 0,1 1 446,1-1 0,4 2 0,-2 0 408,1 3-180,1 4 1,5-1-204,3 8 1,2 3-1,6 3 1,0-1-81,-1-1 1,1 0-1,-1 2 1,1-1-31,0-1 1,3-4 0,1 2 0,-1-1 25,2-2 1,-3-2 0,4-1-152,-1 0 108,4 0 0,-4 0 0,3 0 1,0 0 18,0 0 1,-2-5 0,2-3 165,1-2-188,-5-7 0,5 3 0,-5-6 0,-1 0 26,2-2 1,-3-3 0,4-1 0,-1-2 0,-3-2 0,-1-1 0,-1-4 1,-1 0-16,1 0 1,0 1 0,-1-1 0,1 0-11,-1 0 1,0 3 0,-2-1 0,-3 0 8,-1 0 0,3 2 0,-3-1 0,1 1-27,-1-1 1,0 2-1,-2 0 1,0 2 33,0 2 1,0 2 0,-1 0-150,2 1 111,0 0 0,-4 3 0,0 1 0,0-2 5,0-1 0,0-1 0,0 1 0,0 1-15,0 2 1,0-4 0,0-4 0,0 1-21,0 1 0,0 1 1,0-2-1,0-3 15,0 0 0,0 3 0,0-1 1,0 1 38,0-1 1,0 2-1,0-2 1,0 2-35,0 2 1,1 0 0,2 0 0,1-1-18,-2 1 0,3 0 0,1-2 0,-1 0 6,0-3 0,3-4 0,-3 1 0,1-1-1,3 1 1,-2-3-1,1 3 1,1-2-5,1-2 0,-2 0 0,-1 1 1,2 2 3,2 1 1,-3 0-1,-1-3 1,1 3-4,-1 4 1,2-1-1,-4 1 1,1 1 14,3 1 1,-2 3 0,0 1 0,1 2-9,-1-2 1,3 3 0,-2 0 0,1 0-7,-1 0 1,2 4 0,-2-3 0,2 0-10,2-2 1,-1 1 0,1-2 0,0 1 5,-1 1 1,-3-3 0,0 6-1,1 1-6,1 1 0,2 1 0,-1 0 0,1 1-28,0-1 1,-2 0 0,-1 2-1,-3 1 6,0 1 0,3 1 0,-3-5 32,1 0 1,2 5-1,-4-1 5,1-1 0,-2 4-11,4 1 0,-4-1-83,3 1 0,1 0 55,4 4 0,-4 0 1,-1 0 8,2 0 1,2 5 0,0 1 8,1 1 1,-4 3 0,0-3 0,-1 0 11,0 1 0,3 0 0,-3 4 1,0-1 23,1 1 0,-4 3 0,4 1 1,-1-2 30,0-1 1,2 2 0,-4 2 0,0 1-20,0 3 1,4 0 0,-2-1 0,1 0-4,-1 0 1,-3 4 0,3 2-1,-1-1-30,1-3 0,-3 2 0,2-5 1,1 3-12,-1 1 0,-2-1 1,2-1-1,1-2 6,-1 2 0,-3-3 0,2 1 0,-1 2 2,0 1 0,0-3 0,-4 1 0,1 0 21,3 2 0,-3 0 1,3-1-1,-3-3 23,-1-1 1,0 2 0,0-2-1,0 0 3,0 0 1,0-2 0,0-3-1,-1 1 13,-3 2 1,3-2 0,-3 3-1,1-3-3,-1-2 0,3 2 0,-3 1 0,3 2-53,1-2 1,0 3 0,0-2-1,0 1-8,0 1 1,0-4 0,0 4 0,0-2 2,0 1 1,0 4-1,0-2-8,0 0 17,0 4 0,4-7 0,0 4 1,0 2 4,1 1 1,-4-3 0,4-1 0,-1 0 1,0 0 1,1-2 0,-2 3-1,1 1 20,-2-2 1,3 2 0,-1-3 0,-1 1 10,-2 3 1,0-3-1,2 0 1,1 0-9,-2 0 1,0-2 0,-2 3 0,0 0-2,0 0 1,0 3 0,0-4 0,0 1-45,0 0 0,0-4 1,0 0-1,1-2 3,3-1 0,-3-1 0,3 1 0,-3 0-5,-1-1 0,4 1 0,0-1 3,-1 1 0,-1-5 0,1-2 4,1 0 0,1-4 58,-1 3 0,-3-1 53,3 1 1,-3-2-69,-1 6 0,2-4-36,1 3 0,-1-3 0,2 4 1,-3 1 0,3-2-5,0 0 1,0-3 0,-3 3 37,3-2 1,-3 4 0,4-3-14,0 1 0,-3 3 1,3-2-19,0 2 0,-4-2 1,3 0-1,-1 1-8,1 1 1,-3-2 0,4 0-1,-1 1-10,0 1 1,1 0-1,-2-1 1,0-1-12,0 1 0,2-2 1,-1 0 17,-1 3 1,2-4 0,-1 2 8,-2 1 23,5-4 142,-6 5 0,8-7-126,-5 5 1,0-5-1,-3 4-14,3-2 1,-1 3 0,3-3 22,-1 2 0,-1-4 0,-3 4-80,3-2 1,-2 0-86,1-1 1,3-1-9,-3 4 360,1-4-273,-4 2-2251,0-5 718,6 0 738,-5 0 831,4 0 0,0 0 0,2 0 0</inkml:trace>
  <inkml:trace contextRef="#ctx0" brushRef="#br0" timeOffset="3">7257 9595 8147,'-11'-5'-192,"-1"-3"0,0-2 1,1-2 190,-1 0 0,4 5 1,2-1-1,-1 0 58,1 2 1,2-1 0,-4 4 21,-1 0 1,-1-3 0,-2 4 0,1-2 101,-1 1 0,0 2 0,1 2 0,-1 3-55,0 4 0,-4 2 1,-2 2-1,-2 1-99,1 2 1,-1 4 0,-3 4-1,0 0-40,0 0 1,-1 1 0,1-1-1,0 1-10,0 4 1,-5-4 0,1 4 0,1 0 32,2-1 1,-1 1 0,-2-1 0,-3 3 128,1 0 1,-1 5 0,4-2-1,-2 5-18,-2-1 0,4 3 1,-1-1-1,4-1-15,3-2 1,5-3 0,6 0 0,2-4 47,2 0 0,1-1 0,6-2 0,2 2-80,3 2 0,4 6 0,2 6 0,1 0-20,1 1 1,5 0 0,-4 3 0,4 2 30,4 2 1,0-1 0,3 4 0,-1 0-89,1 0 0,-1 2 0,5 3 0,-15-29 0,0 0-20,1 0 0,0 0 0,14 25 0,0-1 1,1 0-31,1 0 0,-3-7 1,-3-1-1,-2-4 10,-2-3 1,0-2 0,1-3-1,-2-3 39,-3-7 1,2 1 0,-6-5 0,1 3 24,0 1 1,1-5 0,4-1 0,-2-1-30,2-1 1,1 1 0,3-5 0,0 1-32,3 0 1,3-1 0,-3 0 0,3-2-11,5-2 1,-1-4 0,4 1 0,-2-3 4,2-1 1,2 0 0,6-1 0,-2-3 40,-2-4 1,2-2 0,-4-2 0,2-1 0,0-2 0,-2 2 1,3-4 74,-1 0-68,-6 4 0,10-9 0,-3 3 0,2-3 38,-1-1 1,-2-1 0,1 1-1,-1 0-21,0 0 0,1 3 0,-1 1 0,-4 0-16,-3 0 1,-1-3 0,-2 4 0,-2-1 1,-3 0 0,-4 1 0,-1-3 1,1 1 49,-1 0 1,0-2 0,-1-1 0,-1 1-22,-2 2 1,-3 0 0,2 4-1,-1 2-10,-3 1 1,-1 3 0,-2 1-180,1 1 1,-4 5-1,0-1-120,1 3 0,-3 1-536,2 0 283,-6 0 1,9 0-422,-4 0 1,3 1 945,-3 3 0,4 3 0,-5 4 0</inkml:trace>
  <inkml:trace contextRef="#ctx0" brushRef="#br0" timeOffset="4">5501 11107 7826,'-12'-2'0,"1"0"-511,-1-2 1,4-4 0,1 3 899,-2-1 0,2 3-230,-1-1-210,6 3 0,-3 0 0,5-3 36,0-4 1,1-2 0,1-2 0,2-1 50,-1-3 1,-2 2 0,-1-5 0,0-1 48,0 2 0,0-7 0,0 1 1,0 0 62,0-1 0,0-2 0,0 0 177,0 1-269,0 2 1,0-1 0,2-1 0,0-1 33,2 1 1,5 5-1,-3 3 1,4 0-92,1 0 1,-2 0 0,8-1 0,-1 3-10,-1 3 1,6 2-1,-2 0 1,4 4 21,4 3 0,-2 2 1,2 2-1,-1 2 4,1 2 1,-2-1 0,2 8 0,-4 2-13,-4 0 0,3 0 0,-3-3 1,-1-1-14,-3-1 0,-2-6 0,-1 2 70,-1-3 1,0-3 0,-2-6 0,-2-9-30,3-7 0,0-7 1,1-8-1,2-5-5,3-5 0,-3-4 0,4-5 0,-1-2 0,4-2 0,-2 4 1,1 0-1,1 8 48,-2 6 1,0 4 0,-4 6 0,2 4 35,-2 7 1,-1 9 0,0 7 0,1 2-95,1 3 0,6-4 0,-2 1 0,5 0-37,3 0 0,4-5 0,8-1 1,3-4-50,3-3 0,2-2 1,1-3-1,2-2 15,4-2 1,2 2-1,1-7 58,-28 17 1,0-2-7,27-16 1,-24 15 0,0-1 0,-1 1 0,-1 0 0,0 0-1,1 0 27,-3 1 0,1 0 1,29-14-1,-4-1 1,3 2 60,1 2 0,-4 1 1,1 4-1,0-2-26,2-2 0,1 2 0,0-2 0,0 3 2,1 0 0,-1 1 0,0 1 0,0 1 13,0 2 1,0 4 0,0-3 0,2-1-8,2 1 0,-1 4 0,2-1 1,-2 2-56,-4 1 1,-2 4 0,3 2 0,0-1-351,1 1 0,-6 3 1,-3-1 277,-2 3 63,-2 1 0,1 0 1,-1 1-1,0 2 28,-4 1 0,0 6 0,-5 1 1,2 4 39,-2 3 1,-1 3-1,-1 6 1,-1 4 41,-3 3 1,3 7-1,-5 4 1,1 6-45,-3 2 0,-6 5 1,-3 5-1,-9-30 0,-1 0-60,-1 2 1,0 1 0,0-2-1,-1 1 1,0 0 0,-1-1-1,6 31-23,-3-2 0,1-7 0,-4 1 0,0-3-4,0-1 1,3-7 0,-3 4 0,1-1-12,4-2 0,0-3 0,1-2 1,1-2-16,0-3 0,5 3 0,2-1 0,3-3-96,1-3 0,0 0 0,1-3-182,-1 0 279,0 3 1,-1-3-1,-1 4 1,-2-2-39,2-1 0,1-1 0,1 2 1,0-1 59,1 1 1,-1-2 0,-1 1 0,-1 3 39,-2 3 0,-5-1 0,2 4 0,-3 0 72,-2 3 1,-3 0 0,-2 1 0,1-1 45,-1-2 1,-3 0 0,2-2 0,-1-1-85,0 2 1,0-3 0,-4 1-6,0-1-22,0 3 1,0-3 0,-2 6 0,0 1-18,-2 1 0,-5 1 0,1 2 0,-3 3-54,-5 3 0,3 3 1,-4 0-1,1-2-22,-4-1 1,-3-2 0,-3 2 0,-2-1 14,-2-5 1,-5-3 0,-5 2 0,-1 0 54,-3-1 0,19-23 0,-1 1 1,0-2-1,-1 1 0,0-2 0,0 0 42,0-1 1,0-1-1,-28 17 1,27-18 0,-2-1-1,2 0 1,-1 0 98,-25 14 0,-1 1 0,4-5 0,1-1-113,-2-1 1,4 1-1,-3-2 1,0-2 9,1 0 1,-4-4-1,2 2-196,-1 0 98,4-3 0,-7 4 1,5-5 22,-2 3 63,3-5 1,-9 8 0,5-4 0,2 1 11,3 1 1,2-2 0,0 2 0,-3-2-25,0-1 0,1-1 0,5-5 0,1 1-18,-1 0 1,-1-1 0,0 1 0,1 0-16,1-1 1,5 1 0,-5-2-1,0-1-8,2-1 1,0-5 0,3 0 0,-2-1 74,-1-2 1,2 0 0,-2 0 0,1 0-33,2 0 0,2-2 0,0 0 0,-2-3 19,0-2 0,-1 1 1,4-3 134,0 1-129,0 0 0,0-3 1,0-1-1,2 0 35,2 1 1,-2-2-1,5-3 1,-2-2-90,-2 0 1,4-5 0,-1 0 0,2-7-51,0-4 0,-5-6 0,2-2 0,0-5 8,3-3 0,-3-3 1,15 23-1,-1 0 0,0 0 1,0-1 23,0 0 1,1 0 0,0 1 0,0 0 0,-11-26-1,-2 2 85,-2-2 0,0 2 0,-2 2 1,2 6 6,2 1 0,-4-1 1,1 0 86,-3-1-137,4 1 0,1 3 0,1 0 0,-1 0-12,-1-3 1,-2 0-1,5 1 1,-1 1-33,0 1 0,3 0 0,-2-3 0,2-1-28,-3 1 0,3 3 0,-5 2 0,1-1 50,4 1 1,-4 4-1,2-2 1,1 3 39,2 1 1,2 1 0,1 2-1,3 1 1,1-1 1,-1 2-1,5-1 1,3-1-25,-1-2 0,2-1 1,2 0-1,3 0-14,2 0 0,-1 0 0,-1-1 0,1-1 12,2-2 1,5 0 0,1 3 0,1-3-33,3-3 1,2-2 0,2 1 0,1 3-13,1 0 1,5 5 0,-4-1-1,3 5-48,1 2 1,-3 2 0,0 5 0,-2 3-1910,1 3 1993,5 4 0,-3 0 0,5 0 0</inkml:trace>
  <inkml:trace contextRef="#ctx0" brushRef="#br0" timeOffset="5">9490 9606 8434,'5'-11'0,"-2"3"0,5 0 0,-5 4 0,5-3 0,-4 0 0,3-2-1167,-2 1 895,4 6 1,-8-9 0,4 4 278,0-4 0,1 0 0,3-1 0,-3 0 45,-1 1 1,0-1 0,-2 1 0,2-1 2,2 0 0,-1 1 1,3-2-1,-1-1-29,1-2 0,5-5 0,3 2 0,1-3 1,3-1 0,-2 0 0,3-2 7,3-2-11,0 2 0,4-8 0,1 2 0,1-2 7,0 2 1,-2-1 0,4 4 0,-2-2-20,1-2 0,-4 4 0,0 4 0,-4 3-25,-1 1 0,1 3 1,-2 1-1,-3 3 4,-3 2 1,-4 3 0,0 0 0,0 0-55,-1 2 1,1 1-82,0 5 0,-5 0-54,1 0 108,-5 0 1,1 0 25,-8 0 21,2 5 1,-4-4 0,3 4-1,-2-1-150,-1 0 1,2 4 193,-4-4 0,0 5 0,-3-3 0</inkml:trace>
  <inkml:trace contextRef="#ctx0" brushRef="#br0" timeOffset="6">10304 11049 8554,'0'-12'-11,"0"0"1,0 1-542,0-1 444,-5 0 1,4 5-1,-4 0-33,-1 2 178,5 1 1,-8 5 0,5 3 79,2 4 0,-4 2 1,3 2-1,0 0 22,2-1 1,-1 2 0,0 1 0,-2 2-28,1-2 1,2 4 0,1 0 0,0 2 5,0-1 0,4-3 0,1 2 229,2-2-277,-5 10 1,8-10-1,-2 8 138,3 2-140,0-3 1,2 7-1,1-3 1,3 4 13,1 3 0,-2 1 1,3 0-1,2 1 9,1 3 0,-3 2 0,1 4 0,-1-1-1,-1-1 0,4 3 0,-3 5 0,3-2-53,2-1 1,-1-2 0,0 1-1,2-2 17,2-2 0,-3-3 0,5-7 0,-2-2-87,0-4 1,7-2 0,-1-2-1,5-1-17,-1-2 0,5 0 0,0-4 0,5-2 46,3-1 1,3-1 0,7-1 0,0 2-4,2 3 1,0 3 0,-5 7 0,-3 4-16,-3 3 1,-3 5-1,-3 9 1,-23-22-1,0 1-3,0 1 1,-2 0-1,-1 1 1,-1 0-1,18 26 1,-4-4-24,0-2 0,2-1 1,1-2-1,-1-4 88,-3-6 0,1-1 1,-4-6-1,2 1 83,2-1 0,-2 3 0,0-4 1,-1-1 88,1-1 1,-3 2 0,4 1 0,0 1-88,-1-1 1,4 4 0,-5-2 0,2 1-51,0 0 0,0 0 0,4 3 0,0-2-73,0-1 1,5-4 0,3 4 0,2 0-10,2-1 1,-2 2-1,-1-5 1,-3-1-9,-1-1 0,3-2 0,-4-1 0,-2-1-16,-1-2 1,-2 4 0,-2 4 0,-2-1-8,-2-1 1,-2 2 0,-5 1-1,-3 1 5,-1-1 1,-3 3 0,-5-4 0,-3-1 29,0-1 1,-3-2 0,-3 0 0,0-1 21,0-2 1,0-4 0,0-4-28,0 0 12,0-6 0,0-1 1,-5-5-264,-2 0 47,1-5 1,-3 3 0,4-5 0,0 1-169,0-1 1,-3-1-1,3-2 1,0 1-159,0 1 0,-5 1 0,4-5 0,-2 0 538,1 1 0,-1-1 0,-4 0 0</inkml:trace>
  <inkml:trace contextRef="#ctx0" brushRef="#br0" timeOffset="7">12409 15154 7842,'-18'0'0,"1"-1"0,2-2-295,-1-1 0,1 0 0,5 3 0,0-2 265,3 0 0,0-3 0,-1 3-17,5-5 1,1-4 0,2-2-1,0-2 252,0 2 1,0 1-1,2 2 1,0-1 399,2 0 1,0 5-386,-4-1 1,4 7 0,1 1 24,1 6 0,-2 6 0,3 3 0,-1 5-55,1 2 0,-3 7 1,3 6-1,1 6-100,-1 5 1,3 2-1,-2 5 1,2 6-37,2 6 0,-8-31 0,-1 1 1,5 29-1,1-2 203,2-3 1,-1-1-1,-1-12 1,-3-10-1035,0-10 0,-1-10 475,-1-8 1,-3-8 0,3-8-1,-4-3-120,-4-5 1,3-3-1,-5-8 1,3-4 421,-1-3 0,-11-11 0,3-3 0</inkml:trace>
  <inkml:trace contextRef="#ctx0" brushRef="#br0" timeOffset="8">12305 15107 8170,'-12'-23'0,"0"0"0,1 1 0,0 1 385,4 2 1,-2 5-1,6-2-174,4 3 0,6 5 0,8 2 0,5 0-175,2-1 1,2 3 0,3-4 0,3 1-28,0 0 1,6-3 0,-4 3 0,1 1-77,0 2 1,-3-1 0,0 1 0,-2 1-30,-2 2 1,-2 1 0,-2 0-133,-2 0 237,-3 0 0,-6 4 1,1 1-1,-2 2-27,-2 2 0,1 1 0,-4 2 232,2-1-156,-5 1 1,3 3-1,-3 2 1,0 3 169,2 4 0,1 1 0,-2 6 0,1 2 39,-2 5 1,0 3-1,-1 7 1,1 2-173,2 5 1,0 2-1,-3 1 1,2-1-78,1-3 1,4 1 0,-4-6 0,-1-3-341,3-6 0,-1-5 1,4-4-1,-3-4-914,-1-3 1,-1-6 122,-4-2 0,-1-4 1113,-3-5 0,-2 4 0,-6-5 0</inkml:trace>
  <inkml:trace contextRef="#ctx0" brushRef="#br0" timeOffset="9">12363 16049 7982,'-13'-5'0,"-1"-4"332,-2-5 0,2 1 1,6-2-71,4 2 1,9 6 0,8 3 0,8 3-264,5 1 0,5-5 0,-3-3 0,1-4-22,-1-3 0,4 1 0,-1-6 138,3 0-184,1-2 0,-4-2 0,0 1 0,1 0-198,2 0 0,5 5 0,-2 2 0,-2 4-84,-3 5 0,-2-2 0,2 4 351,-1-2 0,0-1 0,4-3 0</inkml:trace>
  <inkml:trace contextRef="#ctx0" brushRef="#br0" timeOffset="10">13282 14886 8014,'-6'-23'0,"-1"3"-16,-4 4 1,1 8-1,2 17 1,4 11 400,3 8 0,1 11 0,0 4 0,0 2 14,0 1 0,0 1 1,0-1-1,1 1-164,3-1 1,-1 3 0,4-2 0,1-6-128,-1-3 0,3-8 1,-2-3-1,1-4-377,-1-4 127,2-2 0,-9-12 0,3-5 81,-3-6 0,-1-6 1,0-3-1,0-6-33,0-5 0,-3-4 1,-1-6-1,1-3 68,2-3 1,2-7-1,2-2 1,1 2 87,-2 1 0,3 3 0,0 1 0,2 4-454,2 4 1,-3 5-1,2 12 1,1 4 467,2 6 0,0 4 0,1 5 0,1 0-21,2 0 0,-1 1 0,5 2 1,-1 2-12,0 2 1,-3-3 0,3 3-1,0 2 30,1 2 0,-4 0 1,3 1-1,-1 1 103,-3 2 1,3 3 0,0 7 0,0 1-23,-1 1 0,4 1 0,-4 0 0,1 1-85,0 1 1,2 8 0,-3-4-1,-2 3-312,-1-1 1,-5-1 0,-2 0 0,-1-1-298,-2 1 0,-3 0 0,-4-1 0,-5-2-584,-5-1 1,-4-1 1122,-5 1 0,-6-3 0,-1-4 0</inkml:trace>
  <inkml:trace contextRef="#ctx0" brushRef="#br0" timeOffset="11">13293 15794 7976,'-26'-16'0,"3"2"0,5 2 709,4 3 0,9 7 0,6-1-736,9 6 0,8-2 0,9 3 0,4-3-296,3-1 0,5-6 0,1-5 0,1-4 112,3-3 0,1-3 0,3-6 0,1-3-140,2 0 0,-2 2 1,-5 5 350,-2-1 0,-4 1 0,2 0 0</inkml:trace>
  <inkml:trace contextRef="#ctx0" brushRef="#br0" timeOffset="12">13072 16573 7470,'-11'-34'0,"-1"3"0,0 3 0,1 2 584,-1 3 0,6 2 276,2 9-790,2 6-24,2 6 1,0 6 251,0 6-179,6 0 0,-5 1 0,4 2 0,-1 4 3,0 3 1,5 7 0,-3 1 0,2 1-268,0 0 1,-2-4-1,3 2 1,-2 0-145,-2-3 1,3-2 0,-3-2 0,0-2-170,0-5 0,-1-5 311,-4-6 1,0-10 0,0-15 0,0-5 80,0-5 1,0-4 0,0-2 0,0-3 158,0-1 1,0-1 0,1 0 0,2 3 173,1 3 1,5 1 0,0 0 0,4 1-76,2 3 0,6 7 1,-2 6-1,3 1-54,2 3 0,-1 2 0,0 4 0,-1 4-95,-3 3 0,-2 2 0,-4 2 0,1 2-108,2 2 0,-1 0 0,-3 5 1,0 0 56,-1-1 0,1 1 0,-2 1 0,-1 2 98,-1 5 0,-4-1 0,4 3 1,-1 3 57,0-1 1,2 6-1,-4 1 1,2 2-107,2 2 1,-3 4 0,2 0-1,0-2-170,-2-1 1,3-2 0,-4-2 0,0-2-156,1-1 0,-2-2 1,-4-5-1,0-3 72,0-3 0,0 0 0,0 0 211,0-2 0,-6-1 0,0-1 0</inkml:trace>
  <inkml:trace contextRef="#ctx0" brushRef="#br0" timeOffset="13">13084 17119 8019,'-23'-24'570,"-1"-3"0,7 11-292,6 1 0,12 10 1,13 1-1,8 2-511,3 2 1,6-5 0,2-3 0,6-3 222,3-5 1,2-2 0,5-5 0,2-2-110,2-2 1,-1 1 0,5-3 0,1 0-1502,-2 3 1268,2 7 1,-10-3-1,3 4 1</inkml:trace>
  <inkml:trace contextRef="#ctx0" brushRef="#br0" timeOffset="14">14619 16236 7666,'-12'-12'0,"1"2"0,-1 1-330,0 1 0,1 1 0,-1-2 447,1 2 0,-1 4 0,2-2 1,1 1-1,1 0 0,1-5 0,-2 1 0,2-2 63,-3-2 0,4 4 0,-2 1 0,1-2 1,0-2 0,-2 0 0,4 0-58,-2 4-27,5-4 0,-3 9 0,3-5 179,-2 2 13,3 1-155,-4 4 0,10 0 0,3 0 32,2 0 1,3 0 0,3 0 0,3 1-34,3 3 1,8-2-1,3 3 1,7-1-86,6 0 1,3 1-1,11-3 1,-27 0-1,0 0-22,4 0 1,0-1 0,2 0-1,1-1 1,0 0 0,1 0 0,0 0-1,0 0-84,0 0 0,-1 0 0,-2 1 1,0-1-1,-1 1 0,-1 1 50,-2 0 0,-1 0 37,30 2 0,-10 0 1,-2-1 71,-4 0-98,0-2 0,-4 3 0,-2 0 1,-1-1-7,-3-2 0,0-1 0,-4-1 0,0-2 2,-2-1 1,-6-5 0,3 1 0,-4-2-42,-1-2 1,-5 1-1,-2-1 1,-3 1-38,-2-1 0,1 4 1,-2 0-1,0 1-413,-3 0 0,-3 1-223,4 2 1,-6 1-34,2-4 0,-4 4 356,-4-1 1,-2 3-1,-6 1 393,1 0 0,-6 0 0,-1 0 0</inkml:trace>
  <inkml:trace contextRef="#ctx0" brushRef="#br0" timeOffset="15">16015 15875 8210,'-6'-18'37,"-1"2"0,0 2 0,-1 1 868,-1 2-825,4 2 0,5 10 0,8 1 1,2 4-9,2 0 1,1-2-1,1 2 79,2 0-50,4 3 1,-6-4-1,6 4 1,1-1-18,0 1 0,-1 1 0,-1 3 0,1 1-7,-2 2 0,2 3 0,-3-2 0,0 1 8,0 3 1,-6-1-1,-4 1 1,-2-2 9,-2 2 1,-2 1 0,-4 0-1,-3-1-18,-6-2 1,-7 0-1,-2 5 1,-3-1 9,-3 0 0,-2 0 0,3 1 0,-2-1 75,-2 0 0,4 0 0,-1 1 1,4-1 13,3 0 0,2 1 0,5-1-176,2 0 0,-9 5 0,8 2 0</inkml:trace>
  <inkml:trace contextRef="#ctx0" brushRef="#br0" timeOffset="16">16736 15863 7160,'-12'-5'0,"0"-3"94,1-2 0,0 2 397,4 1-10,1 4-285,6-2-69,0 5 0,0 5 474,0 3-408,6 2 0,-4 7 0,5 4 0,-1 4-27,1 6 1,0 8 0,6 4 0,2 2-200,0 2 1,6 4 0,-3 4 0,1 0-14,1-1 1,-2-3-1,2-9 1,-2-3-248,-1-3 0,-1-7-835,-5-6 843,-4-10 0,-3-17 0,-8-9-753,-4-4 531,-7-7 507,2-1 0,-9-13 0,4 1 0</inkml:trace>
  <inkml:trace contextRef="#ctx0" brushRef="#br0" timeOffset="17">16736 15945 7599,'0'-20'0,"0"2"0,0 2 0,1 1-135,3 2 1,-2 7-1,6 1 1,2 1 231,5 0 0,-1 0 0,4 3 0,0-2 18,0-1 0,-2 0 1,2 4-1,0 0 13,0 0 1,-4 6-1,2 1 1,-3 4 66,-2 0 1,-2 6 0,2 3 0,2 3 9,-1 4 1,1 3-1,-1 5 1,1 1-98,2 3 1,0 1 0,4 4-1,2-2-222,1 2 1,1 0 0,0-1 0,0-5-181,1-1 1,-2-8-1,-3-2 1,-3-2-169,-4-2 1,-1-1-1,-3-2 1,-6-5 461,-4-2 0,-10 4 0,-6 1 0</inkml:trace>
  <inkml:trace contextRef="#ctx0" brushRef="#br0" timeOffset="18">17015 16654 8004,'0'-15'-56,"0"-1"0,0-3 1,0 3-1,0 2-52,0 1 0,6 7 1,5 2-1,5 3 73,6 1 1,0-4 0,9-2 0,2 0-154,0-3 1,6 3 0,0-2 0,-2-3-94,-1-3 0,-2 4 281,-3-6 0,3 6 0,-5-7 0</inkml:trace>
  <inkml:trace contextRef="#ctx0" brushRef="#br0" timeOffset="19">17899 16108 7989,'-4'-28'495,"0"1"1,0 12 0,4 12 0,1 12-646,3 9 0,7 8 1,5 3-1,1-1-134,0 1 0,4-2 1,-3-4-1,0-1 4,-3-3 0,-2-2 0,-1-5 294,-1-1 0,-4-6 1,-5-6 10,-4-9 0,-5-2 1,-4-5-1,-1 1-70,1-4 0,-5 2 1,1-1-1,0-3-56,2-4 0,-2 1 0,-1-3 0,2 1-16,1 0 1,2-6-1,-1 2 1,0-1-7,1 1 0,3 3 0,2 4 0,0 1 123,4 0 0,0 1 0,2 2 0,2 6 0,2 5 0,3-1 0,8 2 0,0-1 251,-1 1 0,4-1 0,1 4 0,0 0 268,0 0 0,-1 1 0,3 4 0,-2 0-421,2 0 0,-3 0 1,2 1-1,0 3 13,2 4 0,-2 2 0,-1 2 0,2-1 19,1 1 0,1 4 0,0 0 0,0 2-15,1 3 1,-1 5 0,0 2 0,0 2-139,1 2 0,-1 2 0,-1 1 0,-1 0-182,-2 0 1,-1 0 0,3-2-1,-3 0-218,-1-2 1,-6-6-1,-4 1 1,-2-5-339,-2-6 0,-3 2 761,-4-1 0,-8 4 0,-6-2 0</inkml:trace>
  <inkml:trace contextRef="#ctx0" brushRef="#br0" timeOffset="20">18178 16422 8496,'0'-30'511,"0"-5"0,1 4 1,3-1-1,5 6-1125,5 8 1,6 9 0,7 5 0,5 3 185,5 1 1,1-4 0,3-2 0,1 0 427,-1-3 0,-4-12 0,4-3 0</inkml:trace>
  <inkml:trace contextRef="#ctx0" brushRef="#br0" timeOffset="21">13689 16142 7868,'-12'-5'0,"0"-2"-574,1-4 1,-1 5 0,0 2 673,1 3-5,-1 1 1,1 0 0,-1 0 115,0 0-222,-5 0 1,5 0-1,-5 0 1,0 0 19,-2 0 1,-3 0 0,-3 0 0,-1 0 29,-1 0 0,-5-4 1,1 0-1,-3 1-20,-1 2 0,0 1 0,0 1 1,2 3 16,2 4 0,-5 2 1,5 2-1,1 1 104,0 2 0,4 0 0,-5 4 1,0 2-47,2 1 0,-4 1 0,5 0 0,-1 0 89,1 1 0,-3 3 0,4 1 110,1 2-181,1 1 0,6 4 1,1 1 127,1 3-167,-3-3 1,10 8 0,0-5-1,4-2 54,3-1 0,2 3 0,1 0 0,1 0-32,3 1 1,2-3 0,7 4 0,3-1-53,3-2 1,5-3 0,3-4-1,4-4-11,2-2 0,6-3 0,1-3 0,1-5 37,3-5 1,2 0-1,1-5 1,3-1-57,0-2 0,5-6 0,0-3 0,2-2 33,1-2 0,0-3 1,-1-2-193,-3-1 153,-2 3 1,-2-6-1,2 1 1,-2-3-101,-2-4 0,0 1 0,-9-5 0,-2-1 68,-1-2 0,-3 0 0,-6 2 1,-8 2 118,-5 2 0,-3-3 0,-2 2 0,-3 1 61,-1 0 0,-1-3 1,-5 2-1,-2-1 11,-1-2 0,-6 0 0,0 1 0,-4 2-86,-1 1 1,-3 2 0,0-4 0,-1 1-169,-1-1 0,1 4 0,-4-1-770,-1 2 654,1 2 0,-4-4 0,0 0 0,1 1-239,2 1 0,2 2 1,1 0-980,2 0 680,4 5 742,-1 1 0,4 0 0,0-1 0</inkml:trace>
  <inkml:trace contextRef="#ctx0" brushRef="#br0" timeOffset="22">13468 14689 8387,'-20'0'0,"1"1"-113,-2 3 0,3-2 0,0 6 1,0 3 41,0 3 1,-2 4-1,-2 6 1,2 4 75,0 3 1,6-2-1,-3 2 1,2 2 179,-1 0 0,-3 2 0,3 1 322,2 3-411,1 2 0,3 6 0,2-1 1,4 0 69,3-4 1,2 4-1,3-4 1,4 2-27,2-1 0,7 1 0,4-7 0,5-2-38,5-3 1,2-6 0,3 0-1,3-5-12,4-6 0,2-7 1,2-4-1,-1-3-37,1-1 1,-1-1 0,1-3-1,-2-5-21,-2-5 1,0-4-1,-5-6 1,-4 1 2,-6 0 1,-3-4 0,-2-2-1,-3 0 11,-4-4 0,-1 1 0,-8 0 0,-1 1 16,-2-2 0,-2-4 0,-5-2-164,-5 2 132,0-5 1,-13 5-1,0-6-228,-5-1 56,-4-1 1,-6 0 0,-3 1 0,-3 2-164,-4 2 0,0-2 0,-1 4 0,2 5-124,3 4 1,-2 11-1,4 5 1,1 6-53,3 1 1,-1 9 0,10 9 480,1 6 0,-3 4 0,-1 1 0</inkml:trace>
  <inkml:trace contextRef="#ctx0" brushRef="#br1" timeOffset="23">12351 14700 11545,'-13'7'0,"-2"-2"-1394,-5 0 1231,3 2 0,1 13 1,3 6-1,-1 5 193,-2 5 1,-1 12-1,3 3 1,-3 4 7,-1 3 1,4 2 0,-3 2 0,2 1 88,-1-2 1,2 0 0,6-10 0,4 1 32,3 0 1,1-2-1,1-3 1,4-2-32,7-3 1,5 2-1,7-4 1,4 0-196,3 0 1,2-1-1,2-4 1,1-1-42,3-3 1,6-4 0,7-9 12,1-6 39,1-6 1,4-7 0,0-4 0,-1-7-85,-2-6 1,-4-5-1,-4-4 1,-2-6 40,-2-4 1,-1-3-1,-7-4 1,-5 1 73,-4-1 1,-8 3-1,-4-2 1,-5-1-76,-5-1 1,-3-2-1,-3 1 1,-6-2-20,-8-2 0,-5-7 0,8 26 0,0 0 0,-1 0 1,-1 0-33,1-1 1,-1 1 0,-1 1 0,-1 0 0,-1-2 0,-1 1 0,0 0 0,0 1-139,2 1 0,1 0 1,-14-22-1,7 14 288,-1 5 0,1 8 0,0 8 0</inkml:trace>
  <inkml:trace contextRef="#ctx0" brushRef="#br0" timeOffset="24">17875 15421 8079,'-4'-11'-167,"1"-1"1,-5 1 0,3-1 0,0 0 198,-1 1 0,-3-1 1,2 0-1,-4 1 52,0-1 0,-2 2 0,-2 1 0,0 2-14,1 2 0,-3-3 0,0 3 0,-1 0 31,-3 0 1,1 1 0,-2 4-1,0 1 18,-3 3 1,-1 3 0,3 6-1,-1 2-4,-4 4 1,0 5-1,-4 3 1,1 5-33,-2 6 1,4 3 0,-2 7-1,0 2-49,1 4 1,7 3-1,7 1 1,4 1 19,5-1 0,2 4 1,6 0-1,3-1 23,3-2 0,4 3 1,2 0-1508,2-1 1461,3-7 0,7 0 0,1-6 0,2-4 17,2-3 0,1 2 0,4-5 0,0-4 6,0-1 0,-1-7 0,3 2 0,0-1-10,2 0 0,4-1 1,-2-5-1,3-3-10,4-1 0,3 2 0,-2-3 0,-1-4-34,1-2 0,0-1 0,-1-6 0,1-1-30,2-5 1,-1-6-1,-2-9 1,1-7 68,1-3 1,0-7 0,-8-4-1,-3 2 91,-3 1 1,-2 1 0,-2-1 158,-1-3-256,-5 3 0,6-6 0,-5 5 29,-1-2-33,-1-5 0,-2 4 0,-1-3 1,-4 5-19,-6 2 0,-2-3 1,-5-1-1,0 0 267,1 0 1,-3-4 0,-4 1 0,-3-2-320,-3-2 0,-8-2 0,-1 1 1,-4 3 63,-4 0 1,-1 4 0,-6-1-1,0 2-52,1 3 1,-2 4 0,4 4 0,-2 1-124,-2 7 1,-1-3 0,1 6-737,1 0 649,5 1 0,-8 7 0,2 1-1138,-5 1 1002,0 6 0,-6-7 0,2 5 375,0 1 0,-7 2 0,-5 1 0</inkml:trace>
  <inkml:trace contextRef="#ctx0" brushRef="#br0" timeOffset="25">16794 15491 8181,'-16'-24'0,"-1"-2"0,1-1-829,-1 1 686,1 6 0,2 4 0,1 5 357,3 4 0,5 7 1,-2 9-1,1 5-291,-1 5 0,0 3 1,-5 3-1,0 1 139,1 1 1,-1 5 0,0-2-1,0 1 87,-4 0 1,3 4 0,-2 6-1,0 3 116,0 4 0,2 7 0,-3 3 1,5 7-166,7-31 0,0 1 0,-1 3 1,1 1-1,1 0 0,2 1 1,0-1-1,2-1-114,2 1 0,1-1 0,1-1 0,3 1 0,3-2 1,2 0 42,0 1 0,1 0-35,0-3 0,2 0 1,1-2-1,1-1 0,0-2 1,0-1-55,1 0 1,1-1 66,0-1 1,1-1-1,4-1 1,1-2-1,-1-1 1,1-1-1,26 15-5,0-7 1,-2-3 0,-2-3 0,0-3 4,-2-3 1,-2-9 0,-9-3 0,0-2 0,0-2 0,-2 0 0,-2-3 0,-4-5 22,-2-7 0,-2-6 0,1-5 0,-2-4 50,-3-4 0,2-5 1,-6 0-1,-2-2-12,-4-1 1,0-7-1,-5 3 1,-1-3-38,-2-3 1,-2-1 0,-3-8-83,1 28 0,-2 0 71,-2 1 1,-2-2-1,1-4 1,-2 0 0,-1 2-1,-2 0 1,0-2 0,-1 1 0,-2-1 1,1 0 0,0-1 0,0 1-1,0 0 1,-1 0 0,0 3 0,1 2-23,0 2 0,0 2 1,-13-23-1,4 10 1,4 6-1109,4 7 179,1 7 930,3 17 0,6 10 0</inkml:trace>
  <inkml:trace contextRef="#ctx0" brushRef="#br0" timeOffset="26">20922 3349 8226,'-6'2'-1811,"1"0"1483,0 2 450,3 0-122,-3-4-27,0 5 29,4-3-2,-4 3 0,-1 0 0,0 1 0</inkml:trace>
  <inkml:trace contextRef="#ctx0" brushRef="#br0" timeOffset="27">20294 4233 7641,'-18'-33'0,"3"2"0,3 5 0,3 5-363,1 6 0,5 3 0,-4 3 524,2 1 1,-4 2 0,2-3-84,1 1 1,-6 5 0,2 0 0,-6 1 88,-2 2 1,-1 0 0,-4 0 169,-1 0-256,1 5 1,-1 2-1,-4 6 1,-1 2-4,-1 5 1,-4 2-1,5 2-59,-1 3 28,-4 3 0,9 1 1,-5-1-1,1 0 22,4-1 0,0 4 1,2 5-1,1 5-1,2 2 0,0 2 0,4 1 0,2 3 22,1 7 1,7 1-1,2 3 1,2-3-17,2-1 0,7-4 1,3-1-1,6-2-42,2-6 1,1 0-1,5-5 1,0 0 18,3 0 0,2-1 0,3-4 0,0 0-48,4 0 0,1-2 0,5-2 0,2-5 4,1-5 0,-2-9 0,0-9 0,1-1-20,1-2 0,-4-2 0,-2-3 0,-4-6 26,-4-7 0,2-4 0,-3-3 0,0-2 35,-3-4 0,-2-7 0,-3-2 0,-2-2 62,0-6 0,-6 0-1,1-6 1,-3-2-73,-4-1 0,-3-3 0,-5-5 0,-1 30 1,1-1-43,-2-1 1,0-1 0,-3 1 0,-2 0 0,-2-1 0,-1-1 0,-1-1 0,-2 0 18,0-2 1,-1 0 0,2 3 0,-2 0-1,-1 0 1,-1 1 0,1 2 0,-1 1 17,2 1 0,-1 2 0,-2 1 0,-1 2 1,-14-22-1,-2 4 12,4 10 0,4 6 0,3 9 0,0 2 120,0 5 1,3 6 0,2 2 0,1 2 333,3 2 0,1 3 0,2 4-2222,-1 4 838,0 2 0,1 7 1,-1 4-1,0 5-1325,1 5 2211,4-3 0,2 6 0,5-4 0</inkml:trace>
  <inkml:trace contextRef="#ctx0" brushRef="#br0" timeOffset="28">22202 4512 7871,'-30'-27'0,"3"0"0,2 0-98,2-1 0,-4 7 1,-1-2-1,-1 2 213,1 3 0,1 1 0,3 5 0,1 1 87,0-1 0,1 2 0,1 1 0,2 2-13,-2 2 0,-1-3 0,-1 5 0,0 1-75,-1 5 1,1 5 0,0 7 0,-2 5-32,-2 1 0,-1 8 0,-5 3 1,2 6 55,-1 4 0,2 6 0,1 5 0,0 5-53,3 2 0,14-28 0,1 0 0,1 2 0,1 0 0,0 2 0,2 2-73,0 5 0,1 0 0,2-4 0,2 1 0,0 2 0,1 1 0,2-3 1,2 0 20,2-2 0,2 0 0,0 0 0,2-1 1,3-2-1,0-1 0,-1-2 0,1-1-178,11 23 0,6-5 0,2-14 0,4-5 105,3-4 0,-1-5 1,1-5-1,0-5 24,1-5 1,-2-2 0,6-4-1,1-1-39,1-3 0,0-9 0,-1-10 0,-1-7-21,1-4 0,-4-2 1,-2-3-1,-3-3 6,-4-4 1,-1-5 0,-5-3-79,-2-3 109,-2 4 0,-14-5 0,0-1 0,-5 27 1,0-2 21,-2-1 1,-2-2-1,0 1 1,-2 0-1,-3-2 1,-3 0-1,-1 0 1,-1 1 57,-2 0 0,-2 1 1,0 0-1,-2 0 1,1 0-1,-2 1 1,1 0-1,-1 1 132,0 3 0,-1 2 0,0-1 1,0 1-1,-17-20 0,-2 3-99,1 2 0,2 12 0,3 2 0,0 9-51,2 9 1,0 2 0,-4 6-1,2 3-401,2 4 0,-3 3 0,3 7 0,-3 1-33,0 2 0,4 4 0,3 1 1,3 4-63,5 2 0,4 5 1,7-1-1,4 3 472,3 1 0,-1-3 0,4 0 0,3 0 0,1-1 0</inkml:trace>
  <inkml:trace contextRef="#ctx0" brushRef="#br0" timeOffset="29">22981 4361 7704,'-23'-13'0,"1"0"0,2 0 0,5 4-267,2 3 1,-3 2 0,1 4 0,1 0 428,1 0 0,1 1 0,1 2 0,-2 2 23,-3 2 0,3-4 1,-4 5-1,2 1 84,-1 2 0,-3 2 0,2 2 1,-1 3-17,-3 0 1,5 8-1,-1-1 1,1 3-75,1 4 0,-1 7 0,6 4 0,1 3 37,1 5 0,6 2 1,-2 6 124,2 3-275,2-2 0,2-27 1,2 1-1,5 28 1,5-1-45,5-2 1,3-3 0,3-5 0,1-6-67,1-3 1,5-5 0,-1-4 0,4-5-43,4-3 1,-2-6 0,4-11 0,1-4 3,-1-3 1,1-6 0,0-4-1,-2-7-9,0-7 1,-5-6 0,1-7 0,-5-2 174,-2-5 1,-3 2 0,-6-1 0,-2 1 100,-1-1 0,-3-4 0,-6-4 0,-4 0 118,-3 3 0,-3-4 1,-5-2-1,-6-1 77,-3-2 0,-8 2 0,-4 8-26,-2-1-267,4 6 0,-7-3 0,2 5 1,-3 2-123,-1 0 0,0 8 0,-1 2 0,-1 3-190,-2 5 1,-4 3 0,5 9 0,-1 3-242,-1 2 1,4 2-1,-2 2 1,4 2 10,3 3 0,6 4 0,-1 2 1,4 2-710,2 5 0,6 3 1164,-1 4 0,2 3 0,1 5 0</inkml:trace>
  <inkml:trace contextRef="#ctx0" brushRef="#br0" timeOffset="30">20132 4187 8147,'-12'-1'0,"0"-2"0,1-2 221,-1-2 0,2 0-85,2-5 1,-1 4-33,5 0 0,1 1 1,6-5 57,1 0 0,1 1 1,-2-1-7,1 1-85,5-1 1,-3-4 0,6 0-15,-1-3 8,6 0 0,-3-8 1,6-1-1,2-3 21,4-6 0,5-4 1,9-9-1,-18 22 0,1 0-26,1-2 1,1-1 0,3-1-1,1-2 1,-1-2 0,1 0-1,1-1 1,0 0-68,1 1 1,-1 0-1,-1 0 1,0 0-1,-1 2 1,-1 2-1,-2 3 1,0 1 16,-1 2 1,0 1 0,17-16 0,-2 1 0,-4 3-98,-4 2 1,-3-1 0,-5 8 0,1 3 22,-1 0 0,-1 2 0,-1-1 1,-3 3 22,-1 1 0,-2 3 0,-3 6 0,-1-1 32,1 0 0,-4 2 0,-2 1 1,1 3 24,-1 0 0,-2 3 13,4 3 355,-6 0-365,3 0 1,-5 5 0,2 1-1,0 2 31,2 0 1,0-1 0,-4 6 0,0 2 63,0 0 0,4 6 1,0-2-1,-2 4 3,0 5 0,2 1 0,1 7 0,0 3-10,0 4 0,4 3 0,-1 7 1,2 8-10,-4-27 0,0 1 0,0 3 0,-1 1 0,2 0 0,-1 0 0,2 1 0,0 0-12,1 1 1,1-1-1,1 0 1,0 0-1,1-1 1,0-1-873,-1-3 1,1-1 811,-1-1 0,1-1 1,11 22-1,1-1 0,-1-2-4,0-6 1,-5-4-1,-1-7 1,-2-3-118,1-4 1,0-3 0,-5-2 4,1-2 1,-2-3-1,-1-7-62,-1-2 1,-4-3-517,4-5 240,-6 0 1,2 0-1,-7-1 660,0-3 0,-3 1 0,2-5-873,-3-1 641,-4-1 0,0-2 0,-1 1 0</inkml:trace>
  <inkml:trace contextRef="#ctx0" brushRef="#br0" timeOffset="31">21109 2873 8252,'-11'-13'0,"2"-2"243,1 0 0,2-4 0,-2 3 132,4 2 1,6 1 0,4 3-266,6 2 0,3-1 0,-1 4 0,3-1 23,1 1 1,0-2 0,3 3-1,-2 1 185,2 2 1,1 2-1,1 3 175,1 4-383,4 2 1,0 7 0,6 2 146,1 3-142,-3 7 0,13 6 0,-2 7 1,2 5-59,-21-23 1,-1 2-1,1 2 1,0 2-1,1 3 1,0 1-1,2 2 1,0 1-148,2 2 1,-1-1 0,1 0-1,0-1 1,0 0 0,1 0-1,-1-1 1,1-1 71,1 0 1,0 0 0,0-1-1,1-1 1,1-1 0,0-2 0,-1-3-1,0-1 8,-1-3 0,1-1 1,-2 1-1,1-2 0,1-1 1,0-1-1,0 0 1,1-1 1,-1 1 0,0-1 0,-2-3 0,0-1 0,28 15 0,-6-2 43,-4 0 0,2 1 0,-1-3 0,-2 0 152,-4-3 0,-5 2 0,1 3 175,-3-1-320,-1 4 1,-2-6-1,-2 3-68,-3-2-2,1-2 1,-4 2-1,2-1 1,-3 1-29,0-3 0,-6-7 0,-3 1 1,-2-4-819,-1-5 762,-6-2 0,-2-5 1,-6-1-1,-4-3-189,0-3 0,-2-4 1,-3 0-1,-2-2-43,-3-3 0,3 2 0,-4-5 1,2-2 343,-1-1 0,1-1 0,3-1 0</inkml:trace>
  <inkml:trace contextRef="#ctx0" brushRef="#br0" timeOffset="32">22155 2663 8464,'0'-15'0,"0"-1"110,0 2 0,0 1 0,0 1-291,0 1 0,0-1-71,0 1 305,5-1 0,-3 0 0,2 1 298,-3-1-150,-1 6 1,0-5-1,0 4 65,0-4 1,0 0-1,0-1-55,0 0 0,-5 6 0,-3 1-98,-2 0 1,-2 3 0,0 0 0,1 3-41,-1 3 1,-1 9 0,-1 0 0,-2 2-59,2 2 1,-3 4 0,2-1 0,2 5 29,4 2 1,0 0 0,5-4 0,1 1-28,2-1 0,2 0 1,3 0-16,4 1 14,8-1 0,-2-4 0,6-1 0,4 1-24,2-1 1,1-4 0,-4 3 0,0-2 59,0 1 0,-1-1 0,-1-3 1,-3-1 43,-1 1 0,-5 0 0,-6-1 0,-1 1 95,-2 0 0,-3-5 0,-4 1-104,-4 1 0,-6 0 1,-3 0-1,-1-1-165,-3 1 1,1-3 0,-1 2 0,2 0-326,-2-2 1,-1 3 0,0-5 0,1 0-297,2 1 0,5-3 0,-2 2-948,3-3 1080,-3-1 1,7 0 565,-3 0 0,8-5 0,-1-2 0</inkml:trace>
  <inkml:trace contextRef="#ctx0" brushRef="#br0" timeOffset="33">22504 2768 8084,'0'-16'-188,"0"1"0,-4-2 0,-1 4 310,-1 2-25,3-4 1,-7 13 0,2-5-1,-2 1 197,-2-1 0,0 5 0,1-2 0,-2 3 53,-3 1 1,3 0 0,-2 0 0,2 0-88,1 0 0,5 5 0,-1 3 1,0 3-82,2 5 1,-3-2 0,5 5-1,1 1-61,2-2 0,1 8 0,1-3 0,3 1-130,4 1 0,2-2 1,2-1-155,-1-2 133,6 7 1,0-13-1,4 5-571,-2-4 326,0-4 1,5 1 0,-1-2 0,0-2-245,0-4 1,-1-3-1,-1-2 1,-2-3 8,2-4 0,0-3 1,-2-4-1,-3 0 513,-3 1 0,-6-5 0,0 0 0,-2-2 0,-2 2 0,-2-3 0,-2 4 0,-2-1-126,-1-1 1,-5 6-1,1-1 1,-2 3 782,-2 4 0,5-1 0,-1 5 399,-1 2 0,2 0 98,0 2-923,4 0 1,-2 5 0,5 3 0,0 3 79,0 0 0,0 1 0,1-1 37,3 1-289,-3 0 1,10 3-1,-5 1-132,1-2 1,-1-1 0,-3-1-387,0-1 1,3-4 103,-3-4 0,-1-3 1,2-5 82,-3-6 0,-1-2 1,0-7-1,0-2-68,0-3 0,0-1 0,0-5 1,0 0 191,0 1 1,0-2-1,0 5 143,0 1 5,5 1 0,2 3 1,4 3 153,1 3-96,-1 9 1,1-3-1,1 7 1,1 0 26,2 2 1,-1 2-1,-2 2 1,1 2 59,2 1 1,-1 2-1,-3 4 1,0-1-24,-1 1 0,-3 1 0,-2 1 0,0 2-40,-4-2 1,0 0-1,-2 0 1,-2 2 13,-2-2 1,2 3 0,-6-2 0,-1-2 53,-1-4 0,-1 1 0,2-2 0,2 1 59,-3-1 0,4 1 0,0-4-90,0 2-7,3-5 1,3 9 75,0-4-102,0-1 1,0 0 0,1-3-115,3 0 1,6 5 0,6-4-1,-1-1-118,2-2 0,-3-1 0,4 0 0,0 0-441,0 0 1,-2 1-1,2 2 1,-1 1-61,-3-2 1,-1 1 0,-2-1 0,1 4 646,0 0 0,-1 2 0,1 4 0</inkml:trace>
  <inkml:trace contextRef="#ctx0" brushRef="#br0" timeOffset="34">23016 2687 8100,'0'-12'0,"0"0"0,-1 1 227,-3-1 280,2 6 0,-3 2-18,5 8 0,0 2 0,0 6 0,0 1-158,0 2 1,4-1-1,1 6 1,0-1-210,1-1 0,1 4 0,-1-4 0,0 2 42,3-1 0,1-1 0,1 1 0,-2-3-166,-1-3 0,-1 2 0,5 0 1,0-5-67,-1-5 1,1 0 0,-1-2 0,1-3 82,0-3 1,-1-7 0,0-2 0,-2-6 2,-2-4 0,-4-2 0,2-2 0,-1-1-19,0 1 1,0 1 0,-4 1 0,-1-2-134,-3-1 0,-2 0 1,-3 5-1,2 2-344,-2 5 0,-6-2 0,0 1 0,1 4-233,1 3 0,1-1 1,1 7-1,-2 0-310,-3 2 0,7 6 1021,-3 3 0,3 7 0,-2 3 0</inkml:trace>
  <inkml:trace contextRef="#ctx0" brushRef="#br0" timeOffset="35">23330 2593 8304,'-8'-5'0,"0"-1"321,-1-1-86,-1-3 1,2 9 0,0-3 279,-1 3 1,3 2-131,-2 3 1,6 2 0,-2 6-117,2-1 0,2 1 0,0 0 1,0-1-123,0 1 0,4-4 0,1 0 0,2 1-152,2 1 1,-3 2 0,2-1-76,1 1 1,2-1 0,0 0 0,0-2 83,-4-1 1,4-5-331,-4 5-15,4-5 312,-5 2 0,-1-10 1,-5-3-1,-1-2 132,-3-2 1,2 0 0,-5 1 0,2-1-87,2 1 1,1-1 0,-1-1 0,-1-1-57,2-2 0,0 1 0,2 3 15,0 0 0,0 1 0,0-1 23,0 1 0,2 3 1,2 1-3,3 2 0,0-3 0,1 3-42,1-1 41,-4 3 1,5-6-1,-2 4-1,2-1 0,1-2 0,-2-4 0,-3 1 74,-1-1 0,3 0 0,-4 1 286,-2-1 0,4 4-133,-2 1 0,-1 5-28,-3 2 1,2 5 0,0 7 0,3 1 48,2 2 0,-3 2 1,4 4-1,-1-2-183,0 2 1,3 0-1,-2-1 1,2-2-4,2-1 0,-1-1 0,1-5-161,0 1 198,-1-6 1,1 4-237,0-7 117,-1 1 0,1-9 0,-1-4 0,0-4-106,-3-2 0,1-6 0,-4 2 0,0-5-104,0-3 0,3 3 0,-4-4 1,-2 4 166,0 1 0,2 1 0,-1 1 0,0 3-37,-2 1 0,-1 6 23,0 3 71,0 5 0,0-1 0,0 8 47,0 4 1,0 2-1,0 2-10,0 0-56,0-1 0,4 6 0,0 1 0,0 1-176,1 1 0,-4 3 0,5 6 1,-3 0-276,1 4 0,0 0 1,-4 3-1,0 3 481,0 4 0,0 7 0,0 3 0</inkml:trace>
  <inkml:trace contextRef="#ctx0" brushRef="#br0" timeOffset="36">23132 3373 8212,'-11'-24'0,"-1"2"0,2 3 0,1 4 453,1 2 0,4 6 399,-4 3 1,4 4-576,-4 4 0,6 7 0,-2 5 0,3 2 37,1 3 0,1 1 0,3 1 0,4 1-153,2-1 1,2-1 0,-1-1-250,1-2 89,0-5 1,3 7-1,2-7 1,0-4-75,-1-5 0,4-3 0,-3-2-272,1 0 349,-4-5 0,4-8 0,-5-9 0,0-5-33,-3-3 0,-5 0 0,2-2 1,-2 2-40,-2 2 0,-7-3 0,-4 4 0,-2 2-50,-2 4 0,-4 5 0,0 5 0,-2 3-217,-3 5 1,3 3 0,0 3-1,1 5-426,3 3 1,1 5 0,2 5-1,2 4 761,2 2 0,4 5 0,-2-2 0</inkml:trace>
  <inkml:trace contextRef="#ctx0" brushRef="#br0" timeOffset="37">23539 3222 8226,'-1'-16'346,"-3"1"0,3 2-82,-3 9 1,3 9-1,1 12 1,1 1 166,3 2 0,-3-1 0,3-1 1,-3 0-17,-1 0 1,0 0 0,0 3-32,0-2-323,0-5 1,0 3 0,0-5 0,0-1-98,0 1 1,0-1 18,0 1 0,-1-7-25,-3-5 0,1-9 0,-4-8 0,-1-2-6,1-5 0,-2-1 1,6-6-1,-1-1-42,-1-2 1,3-1 0,-2 0 0,3 0-139,1 0 0,5 2 0,3 1 0,2 3-247,2 5 0,0-1 0,0 11 0,3 2-727,0 3 0,6 7 1202,-2-2 0,-2 8 0,0 2 0</inkml:trace>
  <inkml:trace contextRef="#ctx0" brushRef="#br0" timeOffset="38">23551 3442 8207,'-18'-11'761,"6"3"0,8 0 0,4-1-508,4-1 1,6-2 0,7-1 0,1-1-161,3-1 0,1-6 0,1 3-1231,0 0 892,1 1 0,-1 5 1,2 1 245,2-1 0,-3 1 0,5-1 0</inkml:trace>
  <inkml:trace contextRef="#ctx0" brushRef="#br0" timeOffset="39">23574 4036 8299,'0'-26'0,"0"1"0,0 3-49,0 0 1,0 5 0,0 2-1,0 2-47,0 1 1,0 1 0,0-1 0,0 1 804,0-1 0,-1 0-180,-3 1 1,-3 4 0,-4 5-353,-1 4 0,1 5 1,-1 4 351,0 1-308,1 5 1,-5-3 0,1 5 25,0 2-156,8-4 1,-4 5 0,5-3-142,-1 3 23,2-4 1,5 3 0,0-4 0,0-1-60,0 1 0,7 3 0,3-6 0,6-3-70,2-1 0,2-4 0,7 3 0,3-2 14,0-2 0,2-1 0,-5-4 0,-1 0 26,-1 0 1,-2 0-1,-1 0 456,-3 0 0,-6-4 48,-5 0 1,-11 0-1,0 4 1,-8 1-24,-4 3 1,-3-1 0,-7 4-316,-2 2-80,2 2 1,-4 2 0,3 1 0,-1 1-544,1 0 0,-1 1 0,2 0 1,3-2-581,0-1 0,2 1 1153,0-2 0,3 7 0,6-6 0</inkml:trace>
  <inkml:trace contextRef="#ctx0" brushRef="#br0" timeOffset="40">24028 3757 8009,'-12'0'0,"0"0"149,1 0 1,-1 0 0,1 0-1,-1 0 368,0 0 0,1 1 1,-1 3-108,0 3 0,1 4 0,-1 0 0,2 2-12,2 3 0,3-3 0,5 4 1,0-1-252,0 4 0,1-2 1,3 0-1,5-1-127,5-3 0,0 3 1,6-2-1,-1-1-403,-1-1 1,4-5 0,-2-1 0,2-2-307,1-3 0,0 0 0,0-2 0,1 0-825,-1 0 1514,-5-6 0,4 0 0,-4-6 0</inkml:trace>
  <inkml:trace contextRef="#ctx0" brushRef="#br0" timeOffset="41">24156 3687 8409,'-12'-5'489,"0"-3"0,2 4 0,2 4 6,4 6 0,4 9 0,3 0 274,1-1-533,5-1 0,-8-1 0,4 0 0,-1-1 119,0 1 1,1-4-1,-2-1-796,1 2-418,5 2 546,-8-5 0,4-10 0,-5-7 0,0-4-214,0-1 1,-1-6-1,-2-7 1,-1-1 133,2-2 0,-3-1 1,1-2-1,1 0 283,2 0 0,1 1 1,1 3-1,3 5 132,4 6 1,-2 7-1,3 6 340,4 2-186,-1 1 0,5 4 1,-4 0-1,1 0 126,1 0 0,5 6 0,-5 1 0,-1 4-122,-1 0 1,-1 2-1,-2 1 1,-1 3-111,-1 1 0,-5-2 0,1 3 0,-4 1-42,-4-2 1,-1 4 0,-4-3 0,1 2 117,-1-2 1,-2-2-1,0-6 1,0 1 343,4 0 1,-4-1 207,4 1-496,1 0 1,1-1 385,5 1-358,0-6 0,2 5-129,1-4-263,4-1 1,8 0 0,2-3 0,1 1-421,3-2 0,1-1 1,1-1-1,0 0-448,1 0 0,-5 0 0,0 0 0,2-1 1030,1-3 0,-4-2 0,-1-6 0</inkml:trace>
  <inkml:trace contextRef="#ctx0" brushRef="#br0" timeOffset="42">24551 3559 8844,'-5'-18'0,"-3"1"0,-2 3 1301,-2 2-319,6-2-502,0 13-315,6 1 1,0 2 0,0 6 164,0 1 0,6 1 0,1 2 0,2 0-42,-1-1 0,6 1 0,-2 1 0,1 1-110,0 1 0,-1-3 0,-1-4 0,1 0 32,-1-2 1,1 0 0,0-3 0,-1 1-54,1-1 0,0-3 1,-2-4-1,-1-5-117,-1-6 1,-6-3-1,2-5-299,-3 0 229,-1-6 1,0 4-1,0-6-1215,0-2 880,0 0 0,-1 2 0,-1 1 1,-4 1-621,0 4 1,2 1 0,-2 5 0,0 3-752,4 4 1736,1 0 0,-5 0 0,0 1 0</inkml:trace>
  <inkml:trace contextRef="#ctx0" brushRef="#br0" timeOffset="43">24784 3291 8452,'-8'-11'0,"1"-1"1430,2 0 0,3 7-768,6 5 0,-3 2 446,3 5-1278,-3-4 0,-1-3 0,0-8-124,0-2 1,0-6-1,0 1 1,0-1 21,0-1 1,0-1 0,0-4 0,0 2 270,0 0 0,0 6 1,0-1-1,0 2 437,0 1 1,0 7 20,0 5 1,0 9 0,0 9 572,0 4-798,5-1 1,-2 8-1,4-3 1,3 1-153,0-1 1,2-3 0,-2-2-1,-1-4-138,-1-4 1,-1 1 0,5-7 0,0-2-40,-1-5 0,2-11 0,1-9 1,2-6 1,-2-5 0,-5-4 1,-1-4-1,1-3 80,1-4 0,2-1 1,0-1-1,-1 0 221,1 3 1,-2 11-1,-1 4 1,-2 8 444,-2 7 0,4 7-445,-1 4-94,-3 8 1,5 8 0,-3 8-188,-1 6-47,4 4 1,-4 6-1,3 2 1,-2 3-1181,2 4 1,-2-5 0,1 7 1301,1-2 0,-4 0 0,0 2 0</inkml:trace>
  <inkml:trace contextRef="#ctx0" brushRef="#br0" timeOffset="44">23725 4652 7958,'-6'-5'-238,"2"-3"0,3 2 949,1-2-489,0 5 0,1-3 0,3 3 633,4-1-612,2-5 0,2 4 0,-1-4 1,2 0 30,3-4 1,3 0-1,8-6 1,5-2-118,6-1 1,8-8 0,10-4 0,-26 13 0,1 0-104,1-1 0,2-1 0,0 0 1,1-1-1,1 1 0,1 0 1,0-1-1,1 0-74,0-1 1,0 0 0,-5 3 0,0 1-1,-1 0 1,-1 1 0,25-15 50,-5 4 1,0 4 0,-5-3 0,0 2-115,-4 2 1,2 1 0,-5 2-1,-2 1-122,0 3 0,-4-2 0,-2 5 0,-4 2-8,-2 1 0,-6 2 1,-1-1-1,-1 2-270,-3 2 1,-2-2-1,-4 2-509,-4-3 0,-4 5 992,-4 2 0,-3 3 0,-4 1 0</inkml:trace>
  <inkml:trace contextRef="#ctx0" brushRef="#br0" timeOffset="45">22469 3594 8067,'-5'-12'0,"-3"0"0,-2 1 0,0-1 265,2 1 0,-1 3 1,4 0 535,-2-1 1,5 3-496,-2-2 1,8 4 0,3-4 0,5 0-24,4 2 0,5-8 0,9 1 107,4-4-331,8-2 0,11-6 1,7-2-1,-28 12 0,0-1-60,5-1 0,0 0 1,2-1-1,1 0 0,5-1 1,2 1-1,-1-2 0,1 0-21,-2-1 1,0 0 0,-1 2 0,0 1 0,-3-2 0,-1 1 0,1 1 0,-1 0 15,-1 0 0,-1 1 0,-1 2 1,0 0-1,-4 1 0,-2 0 0,29-13-30,-5-1 1,-3 1-1,2 4 1,-1 1-20,-5 3 1,-8 1 0,0 3 0,-1 0-16,0 1 1,-6 2-1,-7 3 1,-5 3-143,-6 0 1,-2 3-1,-2 1-462,-4-2 227,-1 3 0,-6-3 29,0 8 1,-2-1 0,-2 4-1,-2 2-358,0 2 1,-9 4 775,4 1 0,-4 10 0,4-2 0</inkml:trace>
  <inkml:trace contextRef="#ctx0" brushRef="#br0" timeOffset="46">20934 4338 8208,'-5'-12'0,"-2"1"0,1-1 0,1 0 0,0 1 0,3-1 0,-2 1 0,3-1 0,2 0 0,2 1 0,2-1-44,2 0 1,-1 1-1,3-2 1,-2-1 11,-2-2 0,3 1 1,-3 3-1,0 0 386,0 1 0,3-1 115,-4 1-315,0-1 0,-6 2 0,-2 2-82,-3 4 1,-1 1-1,-2 1 1,-5-2 88,-1 1 1,-4 1-1,-3-1 1,0-1 42,-1 2 0,-3-4 0,-1 3 168,-2 0-297,-1-3 0,-5 4 0,-2-3 1,0 1 11,0 0 0,-6 0 0,0 4 1,0 0-15,-1 0 1,0 0 0,-3 0 0,-1 2-10,-1 2 0,-1 1 0,5 4 0,0-1 20,4 1 0,-6 1 0,5 2 0,2-1-21,0 1 1,4 1 0,-3 2 0,2 3 22,-1 0 1,1 3-1,6-4 1,1 1-29,-1 3 0,-1 1 0,2 1 0,4 2-41,3 2 1,1-2 0,-1 7 0,1-1-11,0-2 1,3 5-1,2-3 0,1 2 16,2-3 0,5 8 0,2-2 0,4 3-7,3 1 0,1 5 1,0 1-1,0 6-7,0 1 1,5 5-1,3-1 1,3 4-11,5 0 1,-9-29-1,0 1 1,11 31 0,0-6-25,0-4 0,0-3 0,3-5 0,-2-1 56,2-2 0,1-7 1,1-5-1,1 0 50,-1-1 0,5 2 1,3-3-57,3 0-8,1-3 0,4 1 0,2-6-49,4-2 52,-1 1 1,12 2-1,-5-3-228,2-3 207,2-3 0,7 1 0,0-1 0,0-4-3,1-3 1,-2-2 0,-28-4-1,1 0 1,0 0 0,0 0 27,1 0 0,-1 0 1,0-1-1,0-2 1,28-2-1,-29 2 1,0 0 7,1-2 0,1 1 1,0-1-1,0-1 1,-1 0-1,1 1 1,0-1-1,-1 0 12,-1 0 0,0 0 0,1-1 0,0-1 0,0 0 0,-1 0 0,3 1 0,-1-1-32,2-1 0,0 1 1,0 2-1,0-1 0,-2-1 1,1-1-1,0 1 0,0 1 3,1-1 1,0 0-1,0 0 1,0 1-1,-2 1 1,-1 0-1,1 0 1,-1 0-20,-1 1 1,0-1 0,0 0-1,1 0 1,28-7 0,-1-1-37,-2-1 0,-5-1 0,1 3-1354,0-2 1414,-3 2 0,3-4 0,-4 7 0,-2 1-6,-1 1 0,-2 1 1,1-2-1,-1 3-44,1 1 0,-1-1 0,0 4 0,-2-2-37,-2 1 0,3-2 1,3 1-1,-3 1-24,1-3 0,-5 1 0,2-4 1,-1 3-32,0 1 1,-2-5-1,-5 4 1,0-2 84,-1 1 0,1-1 0,-1-4 0,-3 0 375,-4 1 0,-2-2 1,-2-1-1,0-2-332,0 2 1,-1 1 0,-2 1 160,-5 1-76,3-1 1,-5-2-1,1 1 1,-3 3 36,-3-1 0,-5 1 0,4-3 0,-2-1-16,-2-2 1,2 1 0,-1 3 0,-2-1-84,0-2 0,-2 1 1,0-4-1,0 1-10,0 3 0,-2-5 1,0 1-1,-3-1-69,-2 0 1,-1-1 0,-3-3 0,-1 0-39,0-1 1,-3 1 0,-2 0 0,0 0 62,1-1 0,-4 1 0,2 0 1,-3 0 32,-3-1 1,-2 5 0,3 1 0,-1 0 42,1 0 0,-4 3 0,-1 0 0,-2 2 16,-2 1 1,-2 1-1,-2-2 1,-2-1-14,0-2 1,-1 1-1,3 3 1,-2 0 0,-1 1 0,-3-1 1,2 0-1,0 1-12,0-1 0,-4 4 0,1 1 1,-2-2 24,-2-2 0,1 4 0,-1-1 0,-1 0-77,-2 2 0,-2-3 0,-3 5-267,0 1 359,1-3 1,-5 4 0,-2-3 81,-1 0-240,0 4 0,3-8 0,-2 3 11,-1 0 81,28 2 0,1 0 1,-31-7-1,31 5 0,-1 0 1,1 0-1,0 0-7,0 1 1,-1-1 0,0 0 0,-1 0 0,0 0 0,-1-1 0,0 0 0,0 0 22,-1-1 0,0 0 1,0 0-1,1 1 1,1 1-1,0 0 1,0 1-1,0-1-12,0 0 0,0 0 0,-1 1 1,-1 0-1,0 0 0,0 1 1,1 0-1,0 1-29,0 1 1,1-1-1,-30-5 1,2 4-1,1 2-243,0 1 1,3-3-1,7 0 1,-1 1-140,0 2 0,1 2 1,1 2-1,9 2-559,4 1 1,3-2 0,1 4-1299,-1 1 1278,5 1 969,7 2 0,1 1 0,2 3 0,-2 2 0</inkml:trace>
  <inkml:trace contextRef="#ctx0" brushRef="#br0" timeOffset="47">19911 4826 8124,'-2'-15'0,"0"-1"0,-2 2 745,1 1 0,-2 2 1210,1-1-1404,0 6 0,4 2 437,0 8-738,0 2 1,0 10-1,0-1 1,0 1-15,0 0 1,0 2-1,0 6 1,2-2-159,2-3 1,-3 3-1,4-3 1,-1 3-452,0 2 1,1-5 0,-2-1 0,0-1-393,0-3 0,0 3 0,-1-2 0,2 0-1949,-1-2 2714,3-7 0,1 4 0,4-3 0</inkml:trace>
  <inkml:trace contextRef="#ctx0" brushRef="#br0" timeOffset="48">21609 5013 8019,'0'-12'0,"0"0"0,0 1 64,0-1 1,0 0-1,0 1 326,0-1 0,1 4 1,1 1 95,2-2 0,2-2 0,-3 0-193,5-1 1,-1 2 0,-1 1 0,1 2-209,-1 2 1,-2-3-1,4 4 1,1 2-127,1 0 1,2 2-1,-1 2-69,1 2 0,-2-2 0,-1 7 0,-2 3 90,-2 2 1,-1 7 0,-4-2-1,0 3 85,0 1 0,0 5 0,-1 0 1,-2 0 28,-1 1 1,-5-2 0,1-4 0,-2 0 80,-2 1 1,5-2 0,-1-3 0,0-3-50,2-3 1,-3-2 0,3-1-51,0-2 0,5-3-119,1-5 0,5-5 1,6-3-1,2-2-186,3-1 0,2-1 1,5-1-1,0-1-324,1-2 0,3 1 0,0 2-921,-1-3 1117,-2 3 1,3-3 0,1 5 0,-3 2-1164,0 1 1520,-2 1 0,1-10 0,-1-1 0</inkml:trace>
  <inkml:trace contextRef="#ctx0" brushRef="#br0" timeOffset="49">22772 4896 7966,'-12'-1'368,"0"-3"0,5 1 166,-1-4 1,1 3-279,0-4 1,1 4-146,6-4 0,0 5 1,2-5-150,2-1 0,2 0 0,6 0-69,-1 1 0,1 1 0,0-2 0,-1 3 73,1 1 0,0 0 1,-1 2-1,1-1 17,-1 2 1,1 0 0,0 2 149,-1 0 0,0 5 1,-4 5 148,-3 4 0,-2-1 0,-2 3 414,0 1-527,0-4 0,-6 8 1,-1-4 141,-4 1-216,5 1 1,-3-1-1,4-1 1,-1-1-72,1-1 0,1 1 0,4-5 0,0 1-177,0-1 1,0-3 0,2-1 0,2-1-62,3 1 0,4-5 0,0 3 0,1-1 150,0 0 0,3 0 1,1-3-1,-2 2 163,-1 1 0,-3 1 0,-1-3 353,-1 2 0,-6 5 34,2-1 1,-8 1-1,-5 0-408,-5-1 1,1-4 0,-4 2 0,2 1-554,-1-1 1,1-3-1,3 2-1616,1 0 1068,-1-4 1023,0 5 0,-4-1 0,-2 1 0</inkml:trace>
  <inkml:trace contextRef="#ctx0" brushRef="#br0" timeOffset="50">18666 3140 8536,'-18'-12'0,"3"0"216,2-4-93,1 3-91,6-4 0,2 11 0,8 2 0,3 3 170,4 1 1,2 0 0,1 0-1,3 0 481,1 0 92,1 0-421,4 0 0,4 0-103,1 0 0,8 0 0,1 0 0,6 0-81,5 0 1,11 0-1,3 0 1,-27 0-1,0 1-138,3 1 0,2 0 0,0-1 0,1-1 0,4 2 0,0 0 1,-1-1-1,0-1-45,0 0 1,-1 0-1,0 0 1,-1 0-1,0 0 1,0 0-1,1 0 1,-1 0 65,1 0 1,0 0 0,0 0-1,0 0 1,-5 0 0,-2 0 97,0 0 0,0 0-105,0 0 1,-1 0 0,2 0 0,0 0 0,-1 0 0,0 0-14,-1 0 0,-1 0-37,30 0 0,-5 0 0,-2 0 0,-3 0 14,-4 0 1,-7 0 0,-4 0 0,-3 0-69,-1 0 1,-3-4 0,-4-1-1,-4 0-8,-2 0 1,-6 1 0,0 3-322,-3-3-659,-7 3 692,-1-5 1,-6 3 0,-3-1 0,-3 1 52,-4 2 1,0 1 0,-1 0-995,0 0 924,-4 0 1,3 0 0,-4 0-1,1 0-224,1 0 0,-5 0 1,5 0 594,1 0 0,-4-5 0,0-2 0</inkml:trace>
  <inkml:trace contextRef="#ctx0" brushRef="#br0" timeOffset="51">20760 2977 8342,'0'-11'0,"0"-2"0,0-1 323,0-2 0,0 1 1,0 3-1,1-1 17,3-3 0,-2 4 1,6-4-1,2 3-169,5 1 0,-2 2 0,3 1-34,1 1 31,-4 6 1,8-3 0,-6 5 0,0 1-6,-3 3 1,0 6-1,-2 7 1,-2 2-237,-4 6 1,-4-1-1,-5 7 1,-7 3-334,-6 3 0,-9 4 0,-4 2 0,-4-1-173,-4-2 0,-3 4 0,17-22 1,-1 0 578,0 2 0,-2 1 0,-3 1 0,0 1 0,-1 2 0,-1 0 0</inkml:trace>
  <inkml:trace contextRef="#ctx0" brushRef="#br0" timeOffset="52">17085 3094 8226,'-12'-22'0,"0"1"-37,1 2 0,-1 4 0,0 0 1583,1 2-1653,4 6 1,3 2 0,8 5 216,4 0 0,-2 4 1,2 1-1,0 2 241,-2 2 1,5 6-1,-3 5 1,2 3 136,2 4 1,0 3-1,3 5 1,0 0-339,-1 0 0,1-1 0,-1 3-290,1 1 123,1-1 1,-5-1 0,1-7 0,-2-1-216,-2-6 264,3 1 1,-11-21 0,1-3 0,-5-12-38,-3-10 1,0-2 0,-4-7 0,2-3-177,2-2 1,0-6 0,-2 3 0,3 0 54,0 0 0,1 1 0,3 6 0,-2 1 191,1 5 1,6 8 0,3 5 0,3 5-24,4 5 0,8 5 0,1 7 0,5 7 38,3 6 0,1 2 0,4 1 1,0-1 111,-1 0 0,-3-5 1,-1-2-1,0-3-233,0-2 1,-6 0 0,-1-4-1,-6-3-282,-4-2 0,-6-8 1,-4-1 1270,-1-4-697,-2-6 0,-2-1 1,-1-5-1,-5-1-111,-2-4 0,-3 0 1,-2-4-1,-1 1-237,-3-2 0,0-4 0,-4-2 0,0 0-246,-1-1 0,2 5 0,3-1 0,3 5-670,4 3 1,0 2 509,0 7 0,8 8 0,7 13-252,7 8 1,6 3 0,-2 6-470,2 2 1224,4-4 0,-2 10 0,6-3 0</inkml:trace>
  <inkml:trace contextRef="#ctx0" brushRef="#br0" timeOffset="53">17713 2745 7613,'0'-12'0,"-2"0"-1111,-2 1 1130,3 4-94,-4 2 0,5 10 65,0 3 0,0 2 17,0 2 0,4-4 11,0 0 1,0-5 371,-4 5 70,0-5 65,0 2 309,-6-5-186,5 0 1,-5-1 415,2-3-837,2 2 0,-3-1 0,5 6 0,0 5-53,0 3 1,5 7-1,3 4 1,4 5-233,3 2 0,0 4 1,3 4-1,0 2-192,0-1 1,-3-6 0,3-2 0,-1-3-462,-3-5 0,-6-4-258,-4-7 629,-3-4 1,-1-3 0,-1-8-213,-3-4 1,-2-4 551,-6-3 0,-5-3 0,-1-5 0</inkml:trace>
  <inkml:trace contextRef="#ctx0" brushRef="#br0" timeOffset="54">17643 2733 8192,'-12'-13'0,"2"-1"-114,2-2 0,-1 1 1,5 3-1,2 1 629,0-1 0,4 4 0,3 1 1,5-3-430,4 0 1,7-2 0,-2 0-1,3-3-366,2 0 0,-1-1 0,1 5 1,2 0-4,1 4 0,-3 1 0,-6 6 1,0 0-402,0 0 1,-4 7 683,2 5 0,-9 4 0,-1 8 0</inkml:trace>
  <inkml:trace contextRef="#ctx0" brushRef="#br0" timeOffset="55">17829 3326 8192,'-12'0'970,"1"0"0,5 0-620,6 0 0,11-1 1,9-3-1,6-4-432,5-2 0,-1-2 1,1-1-1,3-2-129,3-5 0,-2-1 0,1-3 0,-5 1-83,-2 0 0,-2 1 1,-5 1-1,-3 3-588,-3 1 0,-5 2 882,-3 3 0,-8 6 0,-6 0 0</inkml:trace>
  <inkml:trace contextRef="#ctx0" brushRef="#br0" timeOffset="56">17817 3059 8092,'-22'-24'0,"3"1"0,5 1 827,5 3 0,6 2-620,11 5 1,1 5-1,9 0 1,0 1-568,0-1 0,-2 0 1,2-5-1,0 2 121,0 2 0,-4-1 0,3 4 0,0-1-327,2 1 0,-1-3 566,2 5 0,-1-6 0,4 2 0</inkml:trace>
  <inkml:trace contextRef="#ctx0" brushRef="#br0" timeOffset="57">18178 2559 8373,'-12'-12'0,"0"0"0,1 2-416,-1 2 0,2 8 1,2 8-1,4 2 416,3 2 0,1 0 0,0-1 0,0 1 0,0-4 0,-1-1 0,-3 2 0,3-3 0,-5 4 0,6-4 0</inkml:trace>
  <inkml:trace contextRef="#ctx0" brushRef="#br0" timeOffset="58">18108 2582 8192,'-12'0'-346,"1"0"372,4-5 0,-2 2 782,5-5 240,-5 6-105,8-3-834,-4 5 0,5 1 0,1 1-127,3 2 0,-1 2 0,3-3 1,0 4 13,1-1 0,-3 5 1,2-4-1,1 4-118,-1 0 1,-2-3 0,3 0 49,-2 1 0,2 1 0,-1 1-137,0-4 197,-3 4 0,2-9-8,-5 6 74,5 0 0,-4 0 67,3-1 1,-3 1 0,-1 4-23,0-1 0,0 1 0,0 0-62,0-1 0,0 1 0,0-1 18,0 1 0,0 0 774,0-1-778,0-4 0,0-3 1,0-8-49,0-4 1,-3-2-1,-1-2 1,0 0-166,-1 1 1,3-5 0,-3 0 0,1-1-41,0 0 0,-1-2 1,3 2-1,-3-1 37,-2-3 0,3 2 0,-2-2 1,1-1 62,2 1 1,-2 1 0,0-4 0,-1 0 98,1-3 0,0 6 1,3-1-1,-2 4 194,1 4 1,2 1 0,1 1-66,0 1-179,0 4 0,0 7 346,0 8-217,0 2 0,4-1 0,0 2 0,-1 1-75,3 1 0,-4 5 0,6 2 1,1 2 18,1 1 1,-2 4 0,0 2 0,1-1 182,1 1 0,3 4 1,1 1-1,2 3 155,-2 1 1,3-2 0,-2-1 0,1 0-732,1 0 0,-4-6 1,2-3-1,-2-5 53,-1-6 1,-5-3-1,1-4 231,1-4 1,-4-4 165,-1-4 1,1-3-1,-1-4-32,-1-1-78,3 0 0,1 1 1,4-1-1,1-1-174,0-2 1,-1 2 0,1-4 0,1 1-21,2 1 1,-2-5 0,3 5 0,-3 1-293,-2 1 0,1 1 0,-2 1 519,-2-1 0,2 0 0,-3 1 0</inkml:trace>
  <inkml:trace contextRef="#ctx0" brushRef="#br0" timeOffset="59">18178 2908 8314,'-24'-13'0,"1"-2"0,1-1 454,3-3 1,6 7 0,6-1-189,2 4 0,8 2 0,9-2 0,6 1-432,4-1 1,2-2 0,2-4 0,1-1 123,-1-2 1,2 2 0,1-3 0,-1-2-65,1-1 0,2 3 0,-4 1 0,-1 1-311,-2 3 0,1 1 0,-1 1 0,0 0 37,-6 1 0,0 4 0,-4 2 0,-2 1 380,-3 0 0,-7-5 0,3 3 0</inkml:trace>
  <inkml:trace contextRef="#ctx0" brushRef="#br0" timeOffset="60">18562 2477 8194,'-6'-6'0,"0"1"0,-2 1 0,0-1 380,-1-2 0,-1 4 95,-2 0 0,1 1 0,0 4-207,4 1 0,2 5 1,5 6-1,0 3-92,0 1 0,0 2 1,0 3-1,1 0-309,3 0 1,2 1 0,6-1 0,-1 0-338,1 1 0,0-5 1,-1-1-1,0-1-140,-4-3 0,4-2 0,-4-5 0,4-3 48,0-2 0,-3-2 562,0 0 0,0-11 0,3-2 0</inkml:trace>
  <inkml:trace contextRef="#ctx0" brushRef="#br0" timeOffset="61">18701 2431 8192,'-8'-20'0,"2"2"734,1 1 0,-3 6-142,4 3 1,0 7-1,4 1-648,0 6 0,-4 8 1,-1 2-1,-1-2-86,-3-1 0,2-1 0,-1 1 369,-1 2-164,4-7 0,-5 7 0,3-7 0,1 2 41,2 2 0,-1 0 1,1 1 6,1 2 1,2-6 0,1 3 0,1-2-98,3 0 0,7 2 0,4-2 1,1 0-271,0-3 1,3-4 0,4 1 0,1-3-198,4-1 1,-4 0 0,3 0-1,-2 0-73,-2 0 0,4-4 0,0-1 0,-2 0 526,-4 0 0,1-4 0,-4 2 0</inkml:trace>
  <inkml:trace contextRef="#ctx0" brushRef="#br0" timeOffset="62">18922 2384 8192,'-5'-18'0,"-2"3"354,1 2 0,-3 7-157,5 6 1,1 6 0,7 5-1,3 2-142,-1 3 1,7-3-1,-4 1 1,0-4 13,2-2 0,-1-4 0,2 2 1,-1-1 114,1-2 0,-1-2 0,1-2 1,0-2-122,-1 0 1,2-10 0,2 0 0,0-4-148,-1-4 0,3-5 0,-1-2 0,-2-2 142,-1-2 0,-6 4 0,0 2 0,-2 5 590,-2 5-451,-2 4 0,3 8 1,0 6-1,0 10-146,1 5 1,0 3 0,4 6 0,-1 3-260,1 0 0,-3-1 0,1 3 0,-1 0-298,1-2 1,-1 4 0,2-5-1,-4 0-6,-3 1 0,3-2 0,0-4 0,-3-1 512,-4-2 0,-3 2 0,-6-4 0</inkml:trace>
  <inkml:trace contextRef="#ctx0" brushRef="#br0" timeOffset="63">18027 2442 8449,'-26'-27'0,"2"0"1119,6 1-1263,4 7 0,10 7 1,8 7-1,10 1-91,7 0 1,6-5-1,2 0 1,0-4 240,4-2 0,2-6 0,2 2 1,3-5-89,1-3 1,2 1-1,5-3 1,1 0-780,1 3 649,1 2 0,6-5 0,-28 15 0,1-1 0</inkml:trace>
  <inkml:trace contextRef="#ctx0" brushRef="#br0" timeOffset="64">21481 2605 8446,'-4'-15'0,"-1"-1"0,-1 2-770,1 1 558,1 7 0,1-5 0,-3 3 109,0-2 1,3 2-1,-2 2 126,0 1 1,-1-3 0,-6 4 0,0 0 71,1-1 1,-1 4 0,0-3 0,-1 1-22,-2-1 1,2 3-1,-2-3 1,0 4-128,0 4 0,1 3 0,-5 3 0,1 0-82,0 2 0,-1-3 0,-4 8 0,-1 0 18,1 2 0,0-1 0,0 1 117,-1 2 0,-4 6 0,-2 3 0</inkml:trace>
  <inkml:trace contextRef="#ctx0" brushRef="#br0" timeOffset="65">19480 4536 7396,'-22'-5'0,"2"-3"0,2-3-69,1 0 1,1-1 0,5 1 0,0-1 367,4 0 1,1 5-1,6-1-182,0-1 0,2-2 1,2 0-135,3-1 1,9 2 0,3 1 6,3 1 68,1 0 0,1-3 1,0-1 85,3 0-94,3 6 1,5-4 0,0 2 0,1-1 82,3 1 1,3-2 0,8 3 0,3-1-56,3 1 0,4 3 0,-27 1 1,1-1-1,-1 2 0,0-1-65,1 2 0,-1 0 0,0-1 0,0 1 1,1 0-1,1-1 0,-1 1 0,1-1-9,-1 0 1,0 1 0,1-2 0,-1 0 0,31-5 0,-32 3 0,1-1 24,1 1 0,0-1 1,-2 0-1,0 0 0,2 0 1,1 1-1,-2-1 0,-1 1 5,1 1 0,-1 0 0,1-1 0,1 0 1,0 1-1,0 0 0,-1-1 0,1 0 4,0-1 1,0 0-1,0 2 1,0 1-1,0-1 1,1 1 0,1 0-1,0 0-48,1-1 0,1 1 0,-3 2 0,-1 0 1,0-1-1,0 0 10,-1 1 0,0 1 38,30 0 0,-30 0 0,0 1 0,31 1-44,-1 2 50,0 0 1,-2 1 0,0 2 0,0 1 19,1-1 1,-5 1 0,2 4 0,-5-1-16,1 1 0,1 0 0,0-1 0,-3 2-36,-4 3 0,3-2 0,0 4 1,2-1-44,-1-3 1,-5 3 0,3-2 0,-3-1-78,-3-1 1,5-1 0,-7 0 0,1-1 125,-4 1 0,-7 0 0,-5 0 1,1 4 27,0 3 1,-8-1 0,1 2-1,-2-1 207,-3-1 1,0 4 0,-4-2-1,2 0-107,-2 0 0,3 0 0,-2-4 1,-1-1-108,-1 2 0,-1-4 1,-2 3-1,-1-2-72,-1 1 0,-5-2 1,2 3-1,-1-2 77,0 1 0,0 0 0,-4 3 0,0 0 21,0 0 1,0 1 0,-2 5-1,0 0-8,-2 3 1,-5-1-1,0 4 1,-4 0 37,-3-1 0,-1-3 0,2 3 0,-4-1 46,-3 3 1,-2-3-1,0 0 1,-2-3-156,-1 3 1,-7-3 0,-1 5-566,-6-1 470,1 3 0,-9-6-1,1 5 1,-5 1 94,24-15 1,-1 0-1,-29 14 1,28-16 0,-1-1-1,1 1 1,-1 0 24,-1 0 1,0 0 0,-1-2 0,-1 0 0,1 0-1,-1 1 1,0-2 0,1-1 33,1-1 0,0-1 0,1 0 1,0-1-1,-29 4 0,-4-1-15,31-5 1,0 0-1,-30 4 1,30-5 0,-1 0-1,1-2 1,0 0-39,-30 2 1,28-1 0,0 0 0,1-2-1,0 0 1,-1-1 0,-1 0-9,0 0 1,-1 0 0,3-1-1,-1 0 1,0 0 0,-1 0-1,1 0 1,-1 0-43,0 0 0,1 0 0,2-2 0,0-2 0,0 1 0,-1-1 0,0-1 0,1-1 21,0 1 1,0-1 0,-1 0-1,0 0 1,0 0 0,0 0 48,0 1 0,0-1-18,-29-6 1,30 6-1,-1-1 1,2 0 0,0 0-1,-1-1 1,-1 1 2,-2-1 1,0 1 0,3 1 0,1-1 0,-2 2-1,1-1 1,1 0 0,0 0 10,-31-5 0,31 5 0,0 0 0,-2 0 1,0 0-1,1 1 0,0-1 18,0 0 0,2 0 0,-32-7 0,6-1 1,0-2 30,0 2 1,4 0-1,1 0 1,0-2-20,0 2 1,2-4 0,0 0 0,3 0 0,6 2 1,1-2-1,2 0 139,2 0-165,-5-4 1,8 9 0,-3-2 0,6 0-13,3 0 0,1 1 0,5-4 1,1-1-9,2 1 1,6 3 0,0-5 0,5-1 3,3-5 1,1 1 0,4-3 0,1 1-42,3-1 0,3-5 0,6-1 0,2-3-33,5-1 0,2 1 1,2-1-1,5-2 0,5-1 1,1 3 0,4-2 0,-1 2 14,0-1 1,4-1 0,3 4 0,-1-1 77,-2 4 1,1 6 0,4 0-88,-1 2 44,6 2 1,-3 5-1,4 2 1,0 5-33,0 3 0,6-1 0,6 5-210,0 1 203,-2 2 0,-30-1 1,1 0-1,1 0 1,0 0-1,1 1 1,0 0 5,2 0 1,-1 0 0,-1 1 0,-1-1 0,2 0 0,0-1 0,-1 0 0,-1-1-5,0 0 0,0 0 0,0 1 0,1 1 1,-1-1-1,1-1 0,-1 1 0,0 0 2,29-2 1,1 0-1,-4 4 1,-2 0 47,1 0 0,-6 4 1,5 1-1,-4 2 82,-4 2 1,5 5-1,-2 2 1,2-1 30,-2 2 0,3-3 1,-3 6-7,3 0-82,6-3 0,-3-1 0,2-9-2,-3-3 0,-1-2 0,2-2 1,0 0-1,2-2-19,-1-2 1,-1 2 0,-2-5 0,1 1 19,3-1 0,-6 5 0,1-2 0,-3 3 10,-1 1 1,-3 0 0,2 1 0,-3 3-11,-4 4 0,-6 2 0,0 2 0,-2-1-21,2 1 1,-7 3-1,2 2 1,-4 1-51,-4 3 0,-2-3 0,-2 1 0,-2 1 48,-5-2 1,-3 2-1,-3-4 34,-2-2-27,-4 4 0,2-5 0,-5 3 0,0-3 66,0-2 1,-1 5 0,-3-1 0,-4 1-94,-2 1 1,-6-3 0,0 4 0,-2 0-92,-3 0 0,-2-2 1,-3 3-1,-3 2-381,0 1 0,0 2 0,-4 3 0,-4 4 505,1 3 0,-5 1 0,0 0 0</inkml:trace>
  <inkml:trace contextRef="#ctx0" brushRef="#br0" timeOffset="66">20294 5350 8075,'-5'-12'0,"3"4"0,-6 1 0,4 0 0,-4-1 0,6 2 44,-2 2 0,3 2 181,1-6 0,5 5 0,2-2 0,4 1-47,0 0 1,6 0 0,3 3 0,2-1-99,1-2 0,4 0 0,3 4 0,2 0-47,4 0 0,7 0 0,-1 1 0,4 2-33,0 1 1,5 5 0,-1-3 0,0 2-16,2 0 1,-4-2-1,4 3 1,-2-2-62,0-2 1,-3-1 0,-6-4 0,-1-2-87,-2-2 0,-3-3 1,-4-8-1,-4 0-122,-3 1 0,-6 1 0,-2 1 0,-4 1-2,-5-1 0,-1 4 1,-6 0-1,-2 1-22,-2 0 1,-3-3 0,-8 2 307,0-2 0,-6-7 0,3-1 0</inkml:trace>
  <inkml:trace contextRef="#ctx0" brushRef="#br0" timeOffset="67">21027 4978 7790,'-27'-11'-195,"0"4"1,1-4-1,5 3 1,3-1 568,1 2 0,-2-2 0,4 3-279,0 0-179,2-2 0,7 0 101,2 1 20,3 4 0,2-2 1,3 5 61,4 0 0,-2 4 1,2 0-1,1 0-7,1 1 0,2-3 0,0 5-235,-1-2 156,1 4 0,1-6 1,1 4-1,1 1-246,0-1 1,1 2-1,0-5 1,-2-1-158,-1 3 0,-1-4 0,-1 5 390,1-2 0,0 4 0,-1-3 0</inkml:trace>
  <inkml:trace contextRef="#ctx0" brushRef="#br0" timeOffset="68">20515 4722 7898,'-22'-16'-194,"3"1"1,0-5-404,7 5 547,3 5 1,14 4 0,3 6 0,2 0-27,2 0 0,-1 0 1,2 0-1,2 0 384,0 0 0,5 0 0,-2 0 1,2 0-91,5 0 1,2 0-1,0 0 1,4 2-89,3 2 1,6-3 0,2 4 0,4 0-121,0 3 0,1-2 0,-1 2-282,1 1 120,-1-4 0,-4 4 0,-4-5 1,-3-1-162,-4-2 0,-2-1 0,-7-1 145,-3-3 1,-3-2 0,-9-6 0,-3 0 89,-3 1 0,-1-1 0,-1 0 1,-1 1 14,-2-1 0,-7 0 1,1 1-1,-4-1 63,0 1 0,-4-6 0,-1-1 0</inkml:trace>
  <inkml:trace contextRef="#ctx0" brushRef="#br0" timeOffset="69">21027 4431 7941,'-18'-1'0,"3"-2"-228,2-1 1,1-3 0,0 3 491,1 1 1,4 3-204,3 4 0,4 2 1,4 7-1,4 2-27,2 0 0,2 4 0,0-2 0,-1 1-63,1 3 1,-1 6 0,0 3-1,-2 2 29,-1 3 0,-1-3 0,5 8 0</inkml:trace>
  <inkml:trace contextRef="#ctx0" brushRef="#br0" timeOffset="70">21120 4210 7319,'-4'-12'-511,"0"1"1,1-1 577,3 1 21,0 4 1,1 2 0,3 5 189,3 0 1,4 0 145,0 0-383,1 0 0,4 0 1,0 0-1,2 0 16,3 0 0,1 0 0,3-1 0,2-2 2,4-1 0,2-1 0,2 2 0,1-2 21,3-1 1,1 2 0,4-3 0,-1 1 64,1 0 1,1 3-1,2-1 1,-1 3-82,1 1 1,0 5-1,2 3 1,2 1-77,-2-2 1,3 4 0,-2-3 0,-1 2 17,-1 2 0,2-5 0,1 0 0,-2-2-20,-1-2 1,0-2-1,1-1 1,1 0 31,-1 0 1,-1 0-1,-3 1 1,-1 2 21,-1 1 0,-4 1 1,2-1-1,-1 2-15,-3 1 0,-2 7 1,-1-3-1,-2 2-28,1 0 1,1 3 0,-5 1-1,-1-1-23,1 1 0,2 3 1,-4-5-1,-1 1 1,-2 0 0,-1-3 0,2 3 0,1-3 9,1-2 0,-1 0 0,-5-2 0,-2-2 8,2 2 0,-1 2 0,1 0 1,-3 1 0,-1 0 0,0 1 0,-3 2 7,1 5 7,1-4 1,-8 6 0,-2-1 0,-1 4 84,-2 2 1,-2 5 0,-1-1-1,0 3-51,0 0 0,-1 1 0,-2 2 1,-2 0-22,-1 2 1,-2 0 0,-4-5 0,1 1-14,-1 0 0,-1 0 0,-1-1 0,-3-2 2,-1-1 1,-1-1 0,-6 2 0,-1-1-11,-1 1 1,-5-3 0,1-2-1,-4-1 15,-4 1 1,-1-3 0,-4 4 0,1-4 2,-1-1 0,-2 1 0,-4-1 0,-5-1-21,-2-3 1,-2 3-1,-2-4 1,30-8-1,-1 0 7,0 0 0,-1-1 0,-1 0 1,-1 0-1,-2 1 0,0 0 1,0-2-1,0-1 1,0 0 1,-1-1-1,1-1 1,-1 0 0,-1 0-1,0-1 1,0 0 0,1-1 68,1-1 1,-1 1 0,1 1 0,-1 0 0,2-1 0,0-1 0,-1 1 0,-1-1-45,0 1 0,0-1 0,0 1 0,0-2 0,-2-1 0,1 0 1,1 0-1,0 0-12,0 0 1,1 0 0,-3 0 0,1-1 0,0-1 0,0 0 0,0-1 0,-1-2-29,1 1 0,1-2 0,-1-2 0,2-1 0,0 0 0,1-1 0,-1-1 0,-1 1 23,0 1 0,0-1 0,0-3 0,0 1 0,-1 2 0,0-1 0,2 1 0,1 0 88,0-1 0,1 0 1,0 2-1,0 0 0,-1 0 1,1 0 165,-2 0 0,0 1-234,4 0 1,0 0-1,-1 1 1,0-1 0,-25-8-1,3 1 34,1-2 0,0 0 1,4-3-1,2 1-26,1 3 0,2-4 0,-1 3 1,3 1-96,6-1 1,-1-3 0,9 4-1,1-2-8,1-3 0,1-1 1,3-1-1,2 1-8,0 2 0,4-6 1,0 3-1,-1-3-37,1-2 1,3 2-1,-3-4 1,0 1 43,0-1 1,0 4 0,-3-1 0,4 2 140,4 2 0,-1 5 0,7 3-331,1 2 175,-4 6-521,8-3 180,-3 9 1,10-5-1,3 8-1041,2 2 1120,7-3-141,1 4 0,9 0 482,1 3 0,-1 2 0,-4 2 0</inkml:trace>
  <inkml:trace contextRef="#ctx0" brushRef="#br0" timeOffset="71">18585 5571 8297,'-20'-18'503,"1"-6"-503,10 6 0,-1-9-1017,4 19 1415,5-7-217,-4 14 130,5-5 0,0 1-274,5 4 0,-4-4 261,10 5-171,-5 0 0,5-1 0,-2-2 0,-2-1 128,2 2 0,2-1 0,0 0 1,1-2-129,0-1 0,-1 2 1,2-3-1,1 1-45,2-1 0,5 0 0,-2-5 0,3 0 214,1 1-458,6-1 111,0 1 1,5-1 44,-3 0 1,1 1-1,-3-1 1,-1 2-35,1 2 0,-2-1 0,-4 5 0,-1 1-36,-3 2 0,-2 1 0,-4 0-164,3 0 0,-3 0-159,2 0 1,-6 4-80,-1 0 0,0 1 0,4-2 0,3 1-898,0-2 1145,6 5 0,-2-2 0,8 4 231,4-1 0,8-1 0,8 10 0,6 1 0</inkml:trace>
  <inkml:trace contextRef="#ctx0" brushRef="#br0" timeOffset="72">21678 5222 8038,'-11'-1'-387,"-1"-3"-121,6 2 724,1-3 1,6 5 515,3 0-334,-3 0 1,9 0 182,-2 0 0,-1 0-67,0 0-302,-4 0 0,3 0 1,-3-1 147,1-3 0,0 2 0,-3-5-37,3 2 0,-3 0-318,3 1 1,-3 1 218,-1-5-430,0 6-86,0-8 297,0 8 161,0-3 319,0 5-478,-5 0 59,4 0-27,-4 0 23,5-5 50,0 4 214,0-5-393,-6 6 31,5 0-15,-4 0 1,5-1-170,0-3 95,0 3 96,0-4 94,0 5 71,-5 0-107,4 0-29,-5 0-110,6 0 1,-3-1-443,-1-3-179,0 2 172,4-3 1,0 4-447,0-3 0,-2 3-1330,-1-3 2335,1 3 0,-8-5 0,4 0 0</inkml:trace>
  <inkml:trace contextRef="#ctx0" brushRef="#br0" timeOffset="73">21609 5024 8054,'-12'-11'-1097,"2"-1"1086,2 0 84,-2 6 0,8-5-13,-2 4 102,3 2 1,1-2 197,0 3 0,0 2-98,0-6 0,5 5-160,3-1 0,2 3 0,2 1 1,0 0-19,-1 0 0,1 0 0,0 1 0,-1 2-63,1 1 1,-1 5 0,1-1 0,-2 3 35,-2 5 0,2-2 0,-2 5 0,1 2-8,-1 1 0,1 3 0,-5 0 0,-1 4-42,-2 1 1,-1 1 0,0 4 0,0-1 23,0 1 0,-5 0 0,-3-1 0,-1-2 66,1-1 0,-2-9 1,3 0-1,1-4 84,2-4 0,-1-1-47,1-1-72,0-6 0,9-2 0,3-8 8,2-3 0,2-5 0,1-2 0,1-3 34,2-1 0,4-2 1,0-3-1,2 0-89,1 0 1,0 3 0,-1 1-27,-3-2 61,3 4 0,-3-3 0,2 4-92,-1 2-20,-3 1 1,-6 5-1,1 2 17,0 1 0,-5 1 7,1 4 0,-5 1-403,1 3 32,-3-3 0,-1 6-260,0-3 0,0-2 0,0 6 669,0 1 0,-5-4 0,-2 0 0</inkml:trace>
  <inkml:trace contextRef="#ctx0" brushRef="#br0" timeOffset="74">20085 4838 7912,'-12'-1'-368,"1"-3"0,3 3 1,0-3 192,-1 2 0,3-1 224,-2-1 1,2-1 125,-2 1 1,1 1-46,3-5 1,3 1-51,-3-5 0,3 4-3,1 0 0,-1 5-10,-3-5 0,3 4 84,-3-4-120,2 6 92,2-4 304,0 6-268,-5 6 1,4 0 0,-3 6 0,1 1 24,0 2 0,1-1 1,-2 6-1,3 0 2,1 2 1,-4 3-1,0 1 1,2 2 7,1 2 0,1 1 1,-2 4-1,0-2 8,-2-2 1,0-1-1,4-4 1,0 0-12,0-4 1,0 0 0,0-7-1,0-1-659,0-1 0,0-5 41,0 0 253,0 0 30,0-2 143,0-1-51,0-5 38,0-5 0,0 3 9,0-6 0,0 0 1,0-4-5,0 1 1,-1-5 0,-2 1 0,-1-1-72,2-1 1,0-1-1,2-4 1,0 0-40,0-1 0,0 2 1,0-6 103,0 3-22,0-5 0,-1 5 0,-2-3 126,0 2-16,-1 2 1,4 3-1,0 2 83,0 2-121,0 0 1,-4 8 119,0 1-122,0 4 1,4 3 0,0 8 5,0 2 0,0 6 1,0-1-1,0-1-6,0-1 1,1 4 0,2 1 0,1 2-34,-2-1 0,1-5 0,0 3 0,0-2-147,0 1 1,-2 3-1,1-3-682,1-2 622,-1-1 1,4-1 0,-3-1-979,1 1 725,5-6 1,-7 5 459,6-4 0,0 4 0,3 0 0</inkml:trace>
  <inkml:trace contextRef="#ctx0" brushRef="#br0" timeOffset="75">23679 2303 8361,'0'-24'0,"0"1"0,1 0 0,2 1-19,1 3 1,-1 2-1,-1 5 82,2 1 0,-2 3-183,6 0 106,-6 5 0,-2-2 1,-9 5 122,-5 0 1,0 0 0,-4 0 0,0 0 27,0 0 1,-2 0-1,-4 0 1,-2 2-32,-1 1 0,-5 0 1,0 4-1,-1-1-46,-2 0 1,-5 2-1,-1 4 1,-2-1-14,0 1 0,5-4 0,-5 0 0,-1 1 21,-1 1 1,2-2 0,0-1-1,1 1 29,0-1 0,-3 3 0,4-4 0,0 2-15,2 0 0,3 0 0,-1 3 0,0 1-25,-2 0 0,0 1 1,6 1-1,0 3-61,2 1 1,0 1 0,-3 4 0,0 1-41,3-1 1,-1 0 0,3 2-111,-1 2 158,-1-3 0,6 5 0,1-6 0,4 0-9,2 1 0,1-1 0,6-1 0,2-2 6,2 0 0,3-1 0,-3 6 0,2 1 17,3 1 1,0 4 0,2-4 0,0 0 30,0 1 0,5-2 0,5 4 0,4 0 37,5-1 0,3-1 0,3 1 1,2 1-30,4 0 1,-2 2-1,3 6 1,0 0-20,1 0 0,6 3 1,1 2-1,0 1-8,0-2 0,4-2 0,-1-5 202,2 0-210,7 0 0,-6-4 0,2-1 1,-5 0 24,-3-1 0,4 2 0,-3 4 0,1 1 30,-4 3 1,-2-1 0,-2 3 0,0 2-19,1 2 1,-8-1-1,5 6 1,-4-2-72,0-2 1,5-3 0,1-2 0,3-2-7,1-5 1,-2-4-1,-1-8 1,0-2 93,0 0 0,-1-5 0,1 3 0,0-1-42,0-3 0,1-1 0,2-1 0,1-2-14,-2-2 0,3 1 1,0-5-1,0-2-2,0 0 1,3-2 0,-4 0 0,-2 0 7,-1 0 1,3-6 0,0 0 0,-2-2 42,0 1 0,-3 0 1,0-2-1,0 1-33,0-1 0,-5 3 0,6-2 0,-2-1-30,1-1 1,1 2-1,0 0 1,0-1-46,0-1 0,-2-3 0,-1-1 0,1-3-41,3-1 1,-1 2-1,2-2 1,-3 0 84,-3 0 0,-1 2 1,2-2-1,-2 0 0,-2 0 0,-1 3 0,-3-3 0,-1-1 2,0 1 0,0-1 0,-1-4 5,-2-1-8,2 1 0,-6-1 1,5-4-1,-3-1 14,-1-1 1,-2-7-1,-3 0 1,0-3 28,-1-4 1,-3 4 0,-5 23-28</inkml:trace>
  <inkml:trace contextRef="#ctx0" brushRef="#br0" timeOffset="76">25399 3640 14371,'-11'-35'29,"0"0"0,-1 1 0,0-3-29,1-1 0,-1 0 1,1-3-1,-1-1-21,0 1 0,-3-2 0,-1-3 0,1-1-71,-2 1 0,4-5 0,-4 0 145,0-2-51,5-7 0,-9 6 0,5 0 0,1 5 65,-2 2 0,3 1 1,-6 0-1,1 4 31,1 3 0,-4 7 0,3 2 0,-3 2-84,-2 2 1,1 1 0,-1 3 0,-2 2-119,-1 0 1,-7 5 0,2-3-1,-3-1 49,1 1 1,-2 4-1,-4-3 1,-1 2 37,-3-1 0,2 0 0,0 1 0,-2 0 110,-1 1 0,-3 1 1,0 0-1,0-1 31,3-2 1,-4 3-1,-5 4-98,-3 0-103,23 2 1,-1 1-1,-28 1 1,27 1 0,-1-1 38,1 1 0,0 0 29,-3 3 1,1 0 0,1-3 0,1 1 0,-2 2 0,0-1 0,0 1 0,1-1-48,1 0 1,0 1-1,-29 0 1,7 1-1,6 1-187,4 3 0,8 1 0,4 5 0,5 2-751,3 5 0,-1 5 1,3 6 993,-1 7 0,0-3 0,4 7 0,0 3 0,-1 1 0</inkml:trace>
  <inkml:trace contextRef="#ctx0" brushRef="#br1" timeOffset="77">17585 3989 9349,'-6'7'-148,"4"-1"-433,-6-2 0,4-3 751,-4 3 61,6-3 0,-2-1-141,8 0 0,2 0 0,6 0 0,0 0 41,-1 0 0,2-1 0,1-2 0,3-2 13,1-1 1,6-2 0,4-4 0,2 0-33,2-4 0,3 2 1,5-6-1,5-2-28,4-3 0,7-1 0,-2-5-76,3-2-35,1 5 0,-27 11 1,0 0-1,0 2 1,0 1 37,0-1 1,-1 0-2,0-2 1,-1 0 0,26-8 0,-1-5-1,0 1-20,-1 4 1,-1-4 0,-6 2 0,1 0-4,-1-2 1,1 5-1,-2-5 1,-1 2 31,-1 0 1,-5 0-1,4 4 1,-2 0-5,-3-1 1,0 5-1,-4-1 1,-1 0 24,-1-2 1,0 0-1,3 2 1,-3 4-33,-4-1 0,-2 3 0,-2-4 0,0 0 53,1-1 0,-2 5 0,-2-1 237,0 2-282,-6 1 0,6 1 1,-4 0-75,-2 3 65,-1-2 0,-1 5 0,-1-4-10,1 1 1,0 2-1,-2-3 1,-1 2-24,-1 2 1,-4 0-70,3 1 0,-3 3-38,4-3 117,-5 2 21,2 2 1,-5-1 89,0-3-94,0 3 23,0-9-40,0 3 1,4-1 0,0 1 17,-2-2 1,-1-2 0,-1 0-1,0-1 2,0 0 0,0 0 0,0-3 0,0-2-6,0-1 1,0 3 0,0-4 0,0-2-5,0-1 0,-3-1 0,-3-1 0,1 1 62,0 0 1,-3 0 0,3-2 0,-1-1-10,-3-1 0,-2 0 0,0 2 0,-1 0-29,0-3 1,1 1 0,-1 5 79,1 3-85,-1-3 1,-4 4-1,1-5 1,1 1 14,1 2 1,0 0 0,-1 3 0,-2 0-14,2 0 1,0-2 0,-1 3-1,0 2 0,1 1 1,-3 0 0,0 0-1,0 0-11,1 3 0,-1 1 0,1-3 0,-2 1-5,0-1 0,0 4 0,4 1 0,-3-1-15,-1 1 0,2-3 1,-2 4-1,0-2 25,0 0 1,0 5 0,-4-2 0,0 1 8,-3 1 0,0-1 0,1 4 0,1 0 2,0 0 1,-6 0-1,0 1 1,-2 3-27,0 4 0,-2 2 0,-5 3 1,-4 1-24,1 2 1,1 0-1,4-1 1,-2 0 24,-1-1 0,-3-1 0,3-1 0,0-1 16,-1 1 0,3 0 0,-6-1 0,-1 1-15,-1 0 1,2-1-1,1 1 1,-2 0-3,-2-1 0,-3 1 0,2-1 0,1 1 3,1 0 1,0-2-1,-2-1 1,1-1 0,-1 1 0,6-3 0,2 1 31,3-2-41,1 4 1,-2-4 0,0 4 0,5-2 5,2-2 0,3 4 0,3-3 0,-2 2-20,-1 0 0,0 0 0,5 3 0,1 1-26,2-1 0,4 5 0,0 0 0,2-2 1,1-1 1,1-2 0,-1 2 0,2 3-10,2 3 0,-2-1 1,3 2-1,1 0 36,2 2 1,-1 0 0,1-1 0,1-2 47,2 2 1,1 1 0,0 2 0,0 2-4,0 1 1,0 4-1,0-2 1,0-1 6,0 1 1,1 3 0,2-2 19,1-1-52,5 5 0,-7-8 1,5 5-1,-1 1 15,1 2 1,-5-3-1,3 0 1,1 0 5,1-1 1,0 6-1,1-4 1,-1 0-7,0 2 1,3 0 0,-2 2 0,1 1-16,-1 2 1,2 0-1,-2-4 1,2-2-35,2-2 1,-1 2 0,1-6 0,1-1-2,2-2 1,-2-1 0,3 1 0,-3 0-7,-2 3 1,1-2 0,0 2 11,-1-2-7,6 3 1,-4-3 0,4 2-1,-2-4-1,1-4 0,4-2 0,-1-5 0,0-2 57,0-2 1,-1 1 0,3-5 0,-2-2 57,2 0 1,1-2 0,1-2 0,1-2 90,-1-3 0,1-4 0,4 0 0,3-1 15,2 0 1,6-4-1,0-4 1,0-2-8,1-1 1,1-1-1,5-2 1,1-1 37,-1 1 0,1 0 1,1 0-1,0-1-48,-2 1 0,3 1 0,-6 2 0,2 0-57,2 0 0,2-2 1,0-1-1,-1-2-49,1-2 1,1 0-1,1-2 1,2 1-30,0-1 0,-3 2 0,-6 0 0,-1 1-30,0-1 1,1 4-1,-2-1 1,-6 2 4,-4 2 1,-2 1 0,2 1 0,-2 3-3,-2 2 1,-4 0-1,-6 4 1,-1 0 1,-3-4 0,3 3 1,-2-2-1,-2 2-22,-4 1 0,1 0 0,-2 1-190,2-1 0,-3 4 0,-2 2-620,0 1-234,-3-4 343,3 2 1,-4 1 702,3 2 1,-3 3 0,4 1 0</inkml:trace>
  <inkml:trace contextRef="#ctx0" brushRef="#br0" timeOffset="78">23214 5431 8044,'0'-11'-410,"0"-1"1,-4 0 1286,0 1-700,0 4-203,4 2 0,1 5 318,3 0 0,3 0 179,4 0-287,1 0 0,-1 0 1,1 0-1,1 0 37,3 0 1,2 0 0,5 0-1,1-1-73,4-3 1,1 3 0,7-5-1,2 3-85,1-1 0,5-4 0,-2 3 0,2 0-26,-1-1 0,-3 1 0,-5 3 0,0-3 23,0-2 1,-1 4 0,0 0-1,-3 1 6,-4 2 0,-2 0 0,-3 0 0,-2 0-63,0 0 0,-6 0 0,3 0-58,0 0 1,-10 0 1,9 0-1,-10 2-369,1 1 1,-1-1-758,-2 2 452,-3-3 0,3-1-676,-8 0 1404,3 0 0,-9-5 0,3-2 0</inkml:trace>
  <inkml:trace contextRef="#ctx0" brushRef="#br0" timeOffset="79">24097 5152 8079,'0'-12'-119,"0"1"0,0-1 0,0 1 119,0-1 1,0 4 215,0 0 1,6 6 134,1-2 1,0 3 211,1 1-328,-1 0 0,1 5-89,0 3 0,-2 2 1,3 2-1,-2 1-8,-2 2 0,0 2 1,-2 3-1,1 1 2,-2 4 1,-1-2 0,-1 5 0,0 0 44,0-1 1,-1 5 0,-3-1-1,-2 1-82,-1-1 0,-2 2 0,4-5 0,0 0 9,0 1 1,1-6-1,4-5-121,0-1 1,1-3 0,3-6-26,4-4 0,2-3 0,2-1 0,1-1 35,2-3 1,-1-2 0,5-6-1,-1 0 9,0 1 0,-3-1 0,3 0 1,0 1-18,1-1 0,-5 1 1,1-1-1,-1 0-713,2 1 1,-3-1-1,2 0-1374,-2 1 1,-2 3 2093,-4 0 0,4 0 0,-5-3 0</inkml:trace>
  <inkml:trace contextRef="#ctx0" brushRef="#br0" timeOffset="80">24051 5280 8052,'-12'-10'13,"1"2"1,-1-2 233,0 2 0,2-2-103,2-2 0,3 4-72,5 0 1,4 5 0,1-4 0,2 1 77,2-1 1,5 3 0,1-2 0,1 1-125,1 2 1,-3-2-1,5 1 1,1 1-35,-2 2 1,2 1 0,-3 0-1,0 1-33,0 3 0,-2 4 1,-3 6 119,0 2-60,-1 4 1,-3 2-1,-2 7 130,0 1-114,-2 1 1,-4 3 0,-2 3 0,-2 0 45,-3 2 1,-4 1-1,0-4 1,0 0 13,4-2 0,-4-6 1,5 1-1,-1-5-5,3-6 1,3-3-1,1-4 1,0 1-32,0-1 0,0-3-95,0 0 0,5-5 0,3-1 67,2-4 0,2-5 1,0-5-136,-1 1 84,6-1 0,-4 1 1,4-2-1,-2-2-224,1 0 0,4-1 1,-1 4-668,-1-4 587,4 3 1,-8-4 0,4 7 0,-1 1-462,-3 1 1,-1 0 784,-2-3 0,1-1 0,0 1 0</inkml:trace>
  <inkml:trace contextRef="#ctx0" brushRef="#br0" timeOffset="81">24516 5292 8052,'-8'-24'0,"2"2"0,1 3 0,2 5 0,7 10 0,2 1 0,5 11 0,-2 1 40,-1 2 1,-2 1 0,3 3 0,-2 1 423,-2 3 1,3-4 0,-3 4 0,1 2-152,3 1 1,-2 1 0,-1 1 0,1-2-235,-1-3 0,0 3 0,4-4-93,-3 0 1,1-2-42,4-9 1,-6-3-1,-2-8 1,-1-5 14,0-5 1,-1-5 0,2-7-195,-3-1 230,-1 0 0,4 5 0,0 1 0,-2 3-3,0 1 0,-2 2 1,0 3-1,1 2 20,3 2 1,-2 3-1,5 6 26,-2 3 0,4 2 0,-3 6 1,2 0 3,0-1 0,0 1 1,3-1-1,1 1 8,0 0 0,-1-1 0,1 0 93,0-4 0,-5-1 0,1-8-76,1-2 0,-2-2 1,-1-7-75,-1-2 32,-1 2 1,-4-11-1,0 2 1,0-3-81,0-1 0,0 1 1,-1 2-1,-2-2-250,-1-2 0,-3 7 1,3-4-1,0 4-297,-1 1 1,3-1-1,-2 3 1,3 0-839,1 0 1439,0 2 0,-5 3 0,-1 1 0</inkml:trace>
  <inkml:trace contextRef="#ctx0" brushRef="#br0" timeOffset="82">24900 4989 8725,'-18'0'0,"2"-1"0,3-2 0,2 1 614,-1 3 1,6 4-1,2 8 1,3 3-671,1 3 0,1 4 0,1 3 0,4 0 212,0-4 1,0 1 0,4-5 0,-3 2 12,2-1 0,2-5 0,0 2 0,2-3-159,3-2 1,-2-3 0,4-1 0,0-2-95,0-3 1,2-2-1,2-2 1,0-3-279,1-2 1,-6-1-1,6-3-903,-1-1 912,-5 1 0,3-1 1,-4 2-1,-2 1 353,-1 1 0,-1 5 0,-1-2 0</inkml:trace>
  <inkml:trace contextRef="#ctx0" brushRef="#br0" timeOffset="83">24249 5966 8376,'-22'-5'0,"2"-1"670,5-1 1,3 1-1,6 3-408,6-1 1,11-1 0,13 1 0,5-4-154,5-2 1,7-7-1,6-3 1,6-5 78,4-2 0,-25 10 0,0 0 0,2 0 0,1-1 1,1-1-1,1-2-121,1 1 1,1-1 0,-1-1 0,1 0 0,1 2-1,0 1-1440,-1 0 0,0 1 1359,-1 0 1,-1 0-1,-3 1 1,0 0-1,-1 1 1,-1 1-1,26-12-103,-6 2 0,-5 3 0,-1 2 2</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04T08:03:43.937"/>
    </inkml:context>
    <inkml:brush xml:id="br0">
      <inkml:brushProperty name="width" value="0.09086" units="cm"/>
      <inkml:brushProperty name="height" value="0.09086" units="cm"/>
      <inkml:brushProperty name="color" value="#FF0000"/>
    </inkml:brush>
    <inkml:brush xml:id="br1">
      <inkml:brushProperty name="width" value="0.12114" units="cm"/>
      <inkml:brushProperty name="height" value="0.12114" units="cm"/>
      <inkml:brushProperty name="color" value="#FF0000"/>
    </inkml:brush>
  </inkml:definitions>
  <inkml:trace contextRef="#ctx0" brushRef="#br0">5257 15642 7932,'20'-24'0,"1"-2"295,0-1 0,3-4 0,-4 4 0,2 0-53,1-2 0,4 5 0,0-4 1,-1 4-270,-1 1 0,-6 3 1,2 1-1,1 0 36,0 0 1,2 3 0,-8 4-81,-2 0 62,-1 1 1,1-1 0,-1 2-249,-3 2 184,-1-2 0,-1 8 0,-1-3-228,-2 0 0,2 2-212,-3-4 1,2 4 152,-3-1 0,-1 2 1,2-2-414,-3-4 773,-1 3 0,5-5 0,1 3 0</inkml:trace>
  <inkml:trace contextRef="#ctx0" brushRef="#br0" timeOffset="1">5699 14898 7964,'-4'-12'0,"-1"2"0,0 1 463,-1 1-638,-3 6 0,9-3 1,0 5 185,7 0 1,3 0-1,2 0 415,-1 0-293,1 0 1,1 3-1,1 3 1,2-1 88,-2 0 1,3 4-1,-1-1 1,1 2-66,0 2 1,2 1 0,-3 2 0,-2 5-234,-1 1 0,-1 8 1,-2 2-1,-2 3-313,-4 0 0,-3 8 0,-1 4 389,0 7 0,0 9 0,0 3 0</inkml:trace>
  <inkml:trace contextRef="#ctx0" brushRef="#br0" timeOffset="2">12014 15573 7761,'-18'-12'152,"2"0"1,5 5 0,2 0 328,1 2-959,5 1 0,-1 4 567,8 0 1,3 0 47,4 0 0,1-1 1,0-3-1,-1-4 76,1-2 0,3-2 0,2-1 0,1-1-22,3-1 0,-3-6 0,1 2 0,3-5-57,4-3 1,-1 1 0,3-3-76,1 0-74,-5-3 0,6 6 0,-4-4 1,1 2 15,-1 2 0,-2 1 1,0 2-1,-1 0-21,0 0 0,0 1 0,-1 1 0,-1 3 18,-2 1 1,-1-2 0,3 2 0,-3 0-12,-1 0 0,-2 2 0,-3 3 0,1 2-43,3 2 1,-4-2-1,4 3 1,-4 0-72,-5-1 1,4 5 0,-5-2-6,1 0 0,-1 4-154,-2-3-470,-3 2-426,4 2 888,-5 0 0,-5 0 0,-1 0 0</inkml:trace>
  <inkml:trace contextRef="#ctx0" brushRef="#br0" timeOffset="3">12560 14642 7761,'-15'-17'0,"-1"-1"0,2 0 730,1 3-5,7 7-729,-5-2 1,11 8 0,0-2-175,7 3 0,3-3 0,2 0 0,0 2 223,-1 1 1,2 1 0,1 0 0,2 0 66,-2 0 1,3 0 0,0 0 0,1 1 94,2 3 0,1 3 0,0 8 0,-2 1-44,2 3 1,1 0-1,1 6-131,0 2-27,1-3 1,-6 6 0,-2-4 0,-1 1 74,-4-1 1,6 2 0,-9-1 0,-3-1-83,-2-1 1,-3-3-1,0-2 1,0 0-99,0 0 1,0-1 99,0 0 0,-11 0 0,-2 5 0</inkml:trace>
  <inkml:trace contextRef="#ctx0" brushRef="#br0" timeOffset="4">12549 14572 7811,'-18'0'-586,"2"0"1,3 0 267,2 0 279,4 0-102,2 0-66,5 0 165,0 6 74,5-5 1,2 4-1,4-5 1,1 0 1,0-4 0,-1-1 7,1-1 1,-1-1 0,1-2 89,0 1 0,-1 4 131,1-3 0,-6 3 314,-2-4 0,-2 4-18,-2-4 0,-2 6-366,-2-2 0,-1 1 0,-4 1-93,1-2-107,1 0 80,-5 4 1,6 1-1,0 2 52,1 1 1,4 6-1,-3 2 1,3 6 50,1 4 1,0 2 0,1 3 0,3 5-75,4 1 1,3 6 0,5 0-1,2-1-28,0 2 0,5-3 0,-1 1 0,4-3-40,0-4 0,2 2 0,0-6 0,-1-1-53,1-2 1,-3-6 0,2-1-1,-1-1-69,1-1 0,-7-1 1,2-5-1,-3-2 80,-5-2 0,-1-1 0,-2-4 1,1 0-66,0 0 0,-1 0 1,1 0-122,-1 0 1,1 0 0,0-1 81,-1-3 0,1 1 0,0-5 0,-2-1 395,-2-1 1,2-3 0,-4-2 0,2-5-176,0-2 1,0-1 0,2 0 0,-2-2-12,-4-2 0,1 1 0,-1-4 0,-2 2-51,0 2 0,-4-2 0,-2-1 0,-3 0 30,-4-4 0,-4 4 1,-2-1 59,-1 1-89,-1-3 0,-9 6 0,0-4 0,-2 2 109,-2 2 1,0 6 0,-1 1 0,1 1 26,-4 0 1,5 5 0,-3 2-1,5 4-44,3 2 1,5 4 0,3-3 0,1 3-169,3 1 1,1 3 0,1 1-1,1-1-171,-1-2 0,0 1 0,1 0 61,-1 2 0,1 4 0,-1-4 0,2 0-88,2 1 0,-2-3 94,2 6 1,1-2 0,1 4-279,1-3 0,1 1-358,4 4 0,0-5 136,0 1 0,5-4 0,3 3 634,2-2 0,2-1 0,-1-4 0</inkml:trace>
  <inkml:trace contextRef="#ctx0" brushRef="#br0" timeOffset="5">5675 14735 8141,'-1'-11'-1115,"-3"-1"59,-2 0 1062,-1 6 1,1 1 364,2 5 199,3 0-295,-4 0 47,5 0 0,-4 1-330,0 3 1,-4 2 0,3 6 0,-2 0-77,-2-1 0,3 2 0,-2 1 0,-1 3 131,-1 1 1,2 2 0,0 3 0,-1 1 251,-1 4 0,2-3 1,2 6-197,1 2-54,1 0 0,4 2 1,0 0-1,0 1 22,0 3 0,4-3 1,2 4-1,3-1-5,4 0 1,5 0-1,-1-4 1,1-1-11,3 1 1,1-1 0,1-3 0,1-4 5,4-2 0,-4-2 0,4 0 0,0-1-25,-1-3 1,1 0 0,-2-6 0,1-1-11,-1-1 1,-1-7-1,-2 0 1,0-3 0,0-1 1,-1-1 0,-1-5 0,-2-4 41,2-4 1,-4-7-1,-2 2 163,-2-3-194,-1-7 0,-2 1 1,-2-4-1,-4 1 65,-3-2 1,-1 0-1,0-2 39,0 0-94,-5 0 1,-3 0-1,-7 0 1,-5 0 34,-2 0 0,-5-3 0,0-1 1,0 1-51,-1 2 0,2 1 0,-5-1 0,0-1-84,1-2 0,2 5 0,4 6 1,1 1-212,0 0 0,1 0 0,2 5 0,5 1-356,2 1 0,3 5 1,2-3-1,4 1 617,3 3 0,-4-4 0,-2 0 0</inkml:trace>
  <inkml:trace contextRef="#ctx0" brushRef="#br0" timeOffset="6">8571 7408 7506,'-1'-11'0,"-2"-1"-500,0 0 0,-1 5 554,4-1 1,5 5-25,3-1 0,2 3 0,2 1 0,-1-1 106,1-3 0,3 1 1,2-4-1,1-2-11,3-2 1,2-6 0,3-2 0,2-4 8,2-4 1,1-3 0,5-6 0,3-3-14,4-4 0,-3-1 1,-1 1-1,-2 0-58,2-1 1,-2 0 0,5 0 0,-2 4-81,-3 4 1,-1 0 0,-2 9-1,-2 1-56,-1 1 0,-5 7 0,1 3 0,-2 2-81,-2 1 0,0 2 0,-1 1 0,-2 2-630,-5 2 599,3 1 0,-5 4-89,3 0 45,-3 0 1,-2 0 228,1 0 0,-6 0 0,5 0 0,-10 5 0,4 2 0</inkml:trace>
  <inkml:trace contextRef="#ctx0" brushRef="#br0" timeOffset="7">9560 6478 8480,'-12'-12'-456,"2"1"0,2-1 0,3 0 508,0 1 0,4 3 409,-3 0-645,2 1 145,2 0 71,6 2 1,0 5 0,6 0 68,-1 0-63,1 0 0,1 0 0,1 0 0,3 1 252,1 3-243,1 3 70,-1-1 1,3 6-94,-5-1 0,0 2 0,-1 7 0,0 0 0,-1 2 1,-1 3 0,-2 2 0,-2 4-114,-2 2 0,-4 4 0,1 1 0,-3 5 89,-1 2 0,-10 7 0,-3 1 0</inkml:trace>
  <inkml:trace contextRef="#ctx0" brushRef="#br0" timeOffset="8">7478 10479 7430,'-17'-4'0,"-1"0"0,0 1-134,3 2 0,-2 1 1,0 1-1,0 3 112,0 4 1,1 2 0,1 2-1,-1 0-70,-2-1 0,-2 0 0,-3-2 0,0-3 84,-1-1 1,-4-1 0,-3-4 0,-3 0 50,-1 0 1,1 0 0,-1 0 333,0 0-239,-5 0 0,4 0 1,-3 0-1,3 0-19,1 0 0,4 5 0,0 3 1,0 2-84,1 2 0,1 3 0,6 2 0,0 1-53,0 3 0,1 1 1,2 1-1,4 2-12,-1 2 0,4-1 0,-3 4 0,3-1 18,2 1 1,-1 0 0,2 2 0,1-1 52,1 1 1,2 2 0,-2 0 0,4-2 17,3-1 0,1 0 1,0 4 77,0 0-110,0 0 1,0-1 0,0 3-1,1 1 27,3 5 1,-2 1 0,6-1-1,1-3-27,2 0 0,0-4 1,2 3-1,1-3-14,2-1 1,1-4-1,-2-2 1,4 0 0,3-3 1,2 2 0,-1-1 0,0-1 2,0-1 1,5-2-1,0 0 1,2-1-2,2-2 0,0 0 0,1-4 0,-2-2 5,1-1 0,4-2 1,0 0-1,-2-3 35,0-5 0,-1-1 0,3-2 0,2-2-9,1-1 1,-1 0-1,-4-5 1,-2-1-1,-1-1 0,3-2 0,2 1 0,-4-1 0,-2 0 1,1 1-1,-2-2 1,-1-1-24,0-2 0,1 1 0,-3 3 0,2 0-13,2 1 1,0-5 0,1 1 0,-3-1-15,0-1 1,-3 3-1,3-4 1,0 0 7,-1 0 0,0 2 0,-4-3 0,0 0 26,1 1 1,-1-4-1,-1 2 1,-2-2-26,0-1 0,-5 0 0,3-1 0,-1 1 27,-3 0 1,3 0 0,-3 1 0,-2 1 69,-3 2 0,-5 1 0,3-3 0,-2 3 12,-3 1 1,-2-2 0,-2 2 0,-5-1-17,-3-3 1,1 3-1,-8-1 1,0-2 25,-2-1 0,-8-5 0,-3-2 0,-1 1-4,0-1 0,-4-3 0,-5 0 0,-1-4-85,-3-3 1,-5-5 0,23 23 0,0-1 0,-1-1-1,1 0-17,-2-2 1,0-1 0,0 0-1,0-1 1,-1-1 0,1 0-1,0 0 1,1 0-105,2 1 0,0 0 0,1 2 0,0-1 0,1 0 1,0-1-1,0 2 0,2 0-363,-18-20 1,1 9 0,13 10 0,3 6-1483,5 9 1929,4 4 0,1 18 0,1 1 0</inkml:trace>
  <inkml:trace contextRef="#ctx0" brushRef="#br0" timeOffset="9">8001 10793 7501,'0'-12'-1308,"0"4"1428,0 1-110,0-1 1,6-4 80,1 1 1,4-1 0,0 0 14,1 1 1,-2 3 0,-1 0 0,0-1 2,4-1 0,-1-6 1,3 1 55,-2 1-115,4 1 0,-3-3 0,6-1 0,-1-1 17,-1-2 0,4-2 0,-1-2 0,3 1-11,4 0 0,-1-4 0,-4 0 0,0 1-18,1 1 0,3-2 1,0 0-1,-1 1-35,-2 1 0,-4 2 0,0 0 0,2 1 7,0 3 1,4-2-1,-7 5 1,2 1-34,-2-2 0,2 4 0,-4-2 0,0 0 18,0 0 0,-2 2 0,-3-3 1,-2 4 39,-2 0 0,1 0 0,-4 1-13,1-1 1,-2 0-285,4 1 119,-5 4-81,2 2 1,-4 5-1,3 0 224,4 0 0,2 0 0,2 0 0</inkml:trace>
  <inkml:trace contextRef="#ctx0" brushRef="#br0" timeOffset="10">8781 9758 7669,'-18'-6'0,"2"0"0,3 0-507,2 2 0,3 2 482,0 2 34,5 0 33,-2 0 1059,5 0-1058,-5 0 32,4 0 0,-3 0-4,8 0 1,-2 0-1,6 0 8,1 0 1,2 4-1,0 0 1,1 0-6,-1 1 0,2-2 0,2 3-143,0-1 100,6 4 0,-7-6 1,4 3-1,0 1-9,0-1 0,0-3 1,3 2-91,-2 0 92,-4-3 0,5 3 0,-4-5 0,-2 0 58,-1 0 0,-1 0 0,-1 0 1,0-2 243,-4-1 0,0 1-106,-3-2 1,-3 2 217,3-2-423,-3 3 1,-5-3 0,-1 8 0,0 5-172,0 5 0,-4 0 1,2 6-1,-1 1-291,1 5 0,-1 8 0,-4 6 0,1 1 447,-1 3 0,-5 2 0,-1 0 0</inkml:trace>
  <inkml:trace contextRef="#ctx0" brushRef="#br0" timeOffset="11">4291 5885 8026,'-33'-52'0,"2"6"0,4 7 0,2 5 224,2 3 0,5 11 0,2 1 0,3 9 212,2 6 0,-1 3 0,1 4-567,-1 4 0,0 4 1,1 12-1,-1 7 64,0 6 1,1 6 0,-1 9-1,0 4 56,1 6 1,4-26 0,1 1 0,-1 4 0,0 0 0,-2 3 0,1 1-22,-1 1 1,0 2 0,1 3-1,0 2 1,-1 6 0,0 1-1237,1 4 1,-1 1 1284,3-17 0,-2 1 0,2 0 1,0 0-1,1 1 0,-1-1 1,0 3-1,-1 0 0,1 1 1,0-1-1,0 1 0,1 0 19,-1 0 1,0 0 0,1 0 0,0 2 0,1 0 0,0 0-1,-1 1 1,0 1 0,0 0 0,0 0 0,1 0 0,0 1-106,0-1 1,0 0 0,0 0 0,-1 0 0,-1 0 0,0 0 0,0 2 0,0 1 0,-1 0-1,0 0 1,-1 0 0,1 1 91,-1 1 1,1 0-1,-1-1 1,0-3-1,-1 0 1,1 0-1,-1-2 1,0 0-1,0 0 1,-1-2 0,-1 0-1,0 0-21,-1-1 0,-1-1 0,0 0 0,1-1 0,-1 0 0,-1 0 0,0-1 0,-1 0 0,-1 0 0,0 0 0,0 0 0,-1-1 14,0-1 1,0 0 0,-1 0 0,0-1 0,0 1 0,-1-1-1,-2 2 1,0 1 0,-1-1 0,0 3 0,-2-1 0,1 2 60,-2 1 0,-1 1 1,0 0-1,0-1 0,0 0 1,0 0-1,-1 1 0,1 1 1,0-1 51,0 0 0,0 0 1,0-1-107,2 1 0,0 0 0,0 0 0,-2-1 0,-1 0 1,1 0-1,1-1 0,1 0 0,1-1 0,0-1 0,0 0 1,0-1 35,2-3 1,-1 0 0,2 0 0,1-2 0,1 0 0,1 0 0,0-2 0,0 0 0,0 0-39,1 0 1,0-1 0,0 0-9,-7 20 0,0 0 1,4-5-1,0-1 0,2-1 1,1 1-1,0-2 1,1-1-53,0 1 0,0-1 0,2-1 0,0-1 0,-1 0 0,0-1 0,1 0 0,0-1-128,1-1 1,1-2 0,-2-1 0,0 0 0,3-3 0,0-1 0,0 1 0,0 0-8,0 0 1,0-1 0,1-2 0,2-1 0,1-2 0,1 0 0,-3 28-182,5-3 1,1-6 0,2-1-1,2-1-1215,1-3 1570,4-1 0,10-2 0,2 1 0,3-3 0,1-6 0,1-4 0</inkml:trace>
  <inkml:trace contextRef="#ctx0" brushRef="#br0" timeOffset="12">13340 6071 8118,'-35'-18'-495,"0"2"1,0 9 0,0 3 285,0 2 366,0 2 1,4 0-1,0 2 280,-1 2-426,-7 2 1,3 6 0,-3-1-1,2 2 41,-2 3 0,-2-3 0,-5 3 0,3 0 55,0-1 1,2 2 0,-2-1 0,3 3 116,0 3 0,9 1 1,-2 2-1,5 1-106,1 1 0,4 5 0,5-1 0,2 3 8,6 1 0,-1 0 0,7 1 0,2 3-4,1 3 1,2 3-1,3 3 1,4 3-108,2 3 1,7 3 0,2 0 0,4-3-45,4-4 0,4-3 1,7-5-1061,1-3 1026,10-3 0,-5-7 1,9-5-94,-2-3 84,5-12 1,-2 5 0,7-10 0,1-4 27,-1-6 1,-2-7 0,-1-12 0,2-2 0,-29 12 1,0-1-1,23-18 1,2 0-1,-5-3 74,0-1 1,-1-4 0,-5-3 0,-2 1 30,-4 1 0,-7 5 1,-2-5-1,-1-1 36,1-1 1,-9 2 0,-2 1 0,-5-1-48,-2 2 0,-5-5 0,-4 4 0,-3-2-20,-3 1 1,-9 2 0,-7 3-136,-3 0 102,-7-6 1,-1 9-1,-6-1 1,-3 5-10,-3 2 1,-3 2 0,-2 5 0,1 3-339,-1 3 1,1 8-1,-1 5 1,-1 1-5,-2 2 0,7 11 1,1 4 352,4 6 0,8 7 0,2 2 0</inkml:trace>
  <inkml:trace contextRef="#ctx0" brushRef="#br0" timeOffset="13">21074 6129 7900,'-24'-15'0,"1"-2"0,0-1 0,-2 3 0,-1 0 0,-2 3 0,-2 5 0,3-3 0,-3 5-152,2-1 123,-9 3 1,9-2-1,-6 5 1,0 0 85,0 0 1,2 0 0,-2 1 96,-2 3-100,4 3 1,-2 4 0,3 1 0,-2 1 40,-2 2 0,1 0 0,2 4 0,2 2 32,2 1 1,-1 2-1,4 2 100,-3 1-137,1 5 1,8-2 0,1 5 0,0 3 55,0 4 0,7 1 0,0 9 0,2-1-30,2 4 1,2 3 0,5 2 0,0 2-54,0-1 1,3-1 0,3-4 0,7 1-103,4 1 0,2-11 1,4 2-1,2-6-6,2-6 0,4-4 0,7-5 1,2-2 24,1-4 1,-2-7-1,3-1-129,2-4 140,7-5 0,0-7 0,4-1-236,-5-5 220,3-8 1,0-7 0,4-8 0,-3-3-5,-3 0 1,-4-3-1,-1 0 1,-3-4 55,0-5 0,-11 6 0,1-6 0,-5 0-9,-1 1 0,-3-3 0,-6-2 1,-2-3 1,-1 0 1,-4-4 0,-3 3 0,-4-3-19,-3-1 0,-7 5 0,-6 3 1,-6 3-112,-4 4 0,-2 3 0,-4 5-416,-3 1 397,-2 9 1,-7 0 0,-3 13 0,-2 2-5,-2 4 1,-3 5 0,0 8 131,0 9 0,-8 15 0,29-13 0,-1 0 0</inkml:trace>
  <inkml:trace contextRef="#ctx0" brushRef="#br0" timeOffset="14">17189 15712 7845,'-6'-30'-18,"2"3"0,3 4 1,1 4-1,0 3-221,0 3 0,0 2 90,0-1 0,3 0 0,3 1 168,0-1 1,1 0 0,0 1 0,-3-1 232,-3 1 1,-1-1-1,0 0 34,0 1 1,0-1-205,0 0 0,-5 2 0,-2 2 0,-4 4-82,0 3 0,-2-3 0,-2 0 0,-1 2-19,-2 1 1,-2 1-1,-4 0 1,-2 1 30,-1 3 0,-6-2 1,1 6-1,-4 1 47,-3 1 1,-5-1 0,1 2-1,-2 2 27,-1 0 0,-1 0 0,-1 0 0,-1 1 71,-1 1 1,0 5 0,3-4 0,0 1-14,1 0 0,-1 4 0,2-2 0,3 2-25,3-2 0,4 3 0,3-3 0,2 3-19,1 2 0,4-1 0,4 0 0,3 2-15,1 2 0,2 3 0,3 5 0,2-1-60,2 1 0,3 1 0,5 3-42,0 4-4,0-3 0,5 4 0,4-5 0,5-2-50,5-1 0,3-1 0,2-1-113,-1-3 177,0 2 0,4-8 0,2 2 0,0-2-8,4-2 1,0 0-1,4-1 1,0-1 13,2-2 1,5-5 0,-2 2 0,4-3 4,0-2 1,5 0 0,2-3-1,1-5 1,1-1 0,6-4 0,-4-1 0,4-5-9,-1-3 1,-27 4-1,0-2 1,31-9-1,-5-3-10,-1-2 1,-1 2-1,3-6 1,0 2 50,-29 14 1,0-1-1,26-13 1,-5 0-1421,0-3 1384,-5 1 1,5 0-1,-7-1 1,-2-1-8,-4 1 0,-3 1 0,-3 2 0,-2 1 3,-3 0 0,-9-1 1,-4 5-1,-2-2 74,-1-1 0,-2 4 1,-2-1-1,-3 1 29,0 1 0,-3-3 0,2 4 0,-3-1-54,-1-3 0,0 0 0,-1-3 1,-2 1 28,-1 0 1,-5-1 0,1 1 0,-2 0 393,-2 0 0,-3-1 1,-2 1-1,-1 0-332,-3 0 1,-1-1 0,-2 2 244,-3 3-229,2 2 1,-8 2 0,3-1 83,0 2-200,-4 1 0,9 1 0,-5 1 1,1 1-78,4 2 0,0-1 0,2 5 0,0 0-171,-1-1 1,2 3 0,3-1-1,2 0-252,0-1 1,4 3 0,-3-4-345,-1 0 0,4-2 0,-3-5 807,3 1 0,2-6 0,-1-1 0</inkml:trace>
  <inkml:trace contextRef="#ctx0" brushRef="#br0" timeOffset="15">18678 16224 8267,'-12'-16'153,"1"1"1,0-1 0,2 6-15,1 2 0,6 4 1,-3 8-475,0 4 283,3 2 1,-3 2-1,6 0 1,2-1 117,1 1 0,4 0 0,-3-2 370,1-2 0,-2-2 1,4-3-59,1 1 1,5-1 0,3-3 0,1-1-3,3-3 0,2-2 0,4-6 0,5-1-191,6-2 0,8-3 1,10-6-1,3 1-127,-28 12 0,0-1 0,2-1 0,0-1 1,-1 0-1,0 1 0,-1 0 0,1 0-281,0 0 1,-1 1 0,30-6 0,-8 3-1,-7 2-304,-5 1 1,-5 4 0,-1 1-1,-2-1-165,-2 1 1,-1 1 0,-4 3 0,2-2-1111,2-1 1802,-4 3 0,7-7 0,-3 3 0</inkml:trace>
  <inkml:trace contextRef="#ctx0" brushRef="#br0" timeOffset="16">20143 15712 8726,'-6'-41'0,"2"5"0,1 7 1445,-1 10 0,3 16 1,-3 11-1511,3 9-12,1 10 1,5 3 0,3 6 0,2 1-63,2 2 1,-1 0-1,1-3 1,0 0 192,-1-1 1,1 1-1,0-7 1,-2-2-31,-2-3 0,1 1 0,-5-10 0,0-2 121,1-4 0,-5-3 0,0-8-70,-7-2 0,1-3 0,-3-9 0,-3-3-366,-2-3 1,-2-7 0,6-2 0,1-2 89,1-2 0,0-4 0,-2-1 0,1 0 277,1 0 0,4 1 0,-2 6 1,1 2 1016,2 3-1156,-3 9 0,10 14 0,1 13 1,6 8 178,5 6 1,5 6-1,-1 0 1,5 2-12,2 2 1,5 2-1,-1-1 1,2-1-48,-2 0 0,2-7 0,-2 4 1,2-3-14,-2-3 0,-3-4 0,-5-11 0,-1-5 196,-2-6 0,0-6 0,-4-10 0,-1-9-142,2-4 0,-4-9 0,4-7 0,-2-8-86,1-4 1,-8 26-1,-1 0 1,-1 2 0,0-1-1,0-2 1,0 1-136,0-1 0,-1 0 0,1-1 0,-1 0 0,-1 1 0,-1 1-1861,1-26 1537,-2 5 1,-2 19 0,0 7-334,0 7 1,0 11 0,-2 13 0,0 8 778,-2 8 0,-4 8 0,4 1 0,0 0 0</inkml:trace>
  <inkml:trace contextRef="#ctx0" brushRef="#br0" timeOffset="17">20911 15863 8178,'5'-31'0,"1"2"0,2 2 194,0 5 0,0 1 1,3 8-1,1 4-209,0 2 0,4-2 0,5 2 0,4-5-140,2-4 0,-1-2 1,-6-5-1,0 0 14,0 0 0,-3-6 1,-3-1-1,-5-1 196,-5 0 0,-2 6 0,-2-3 0,-2 4-78,-2 1 1,-2 8 0,-7 5 0,-1 4 404,-2 3 1,-4 2-1,2 1-21,-1 0-271,-3 5 1,8 1 0,-5 7 0,-1 2 96,2 0 0,-2 6 0,4-2 0,2 4 86,1 4 0,1-1 0,2 5 0,2 2-184,4 0 0,3 2 1,1 0-1,1 0-179,3 0 0,4-4 0,8-1 0,4-2-170,6-2 1,3-7 0,4-5 0,1-5-136,2-5 1,3-4 0,1-4 0,5-6-150,4-8 0,1-3 0,-3-10-449,0-1 885,-1-7 1,-1 2 0,-2-5 0,-6 1 125,-4 0 0,-2-1 1,-7-2-1,-3 3 19,-3 1 0,-8 1 1,-6 6-1,-2 2 257,-2 4 1,-2 6-1,-3 3 67,-7 1 1,1 5 0,-5 6 0,2 1-105,-1 2 0,2 2 0,-4 2 0,1 3-41,1 4 1,-5 0-1,5 2 1,1 3-129,1 0 0,1 0 0,2 0-27,2 2 6,-2-2 1,8 8 0,-1-5 0,3 3 14,3 1 1,0 2 0,6 3 0,3 1 23,2 1 0,5 9 0,-2 0 1,1 4-44,3 4 1,1 5 0,1 3 0,-1 1-29,-3 2 1,2 6 0,-7 0 0,-3-3-106,-6-2 1,0-11-1,-1 0 1,-3-5-117,-3-6 0,-5-11 1,-4-11-1,-1-7 151,0-4 1,-1-1-1,-1-3 1,-1-3-9,0-6 0,-1-7 1,0 0-1,2-3 91,1-2 0,1-4 0,1-2 0,0-2-211,4-3 1,-2 3-1,5-8 1,1 1-47,2 0 0,1 0 0,0 4 0,2 1-96,6-1 0,1 5 0,11 3 0,0 2-74,2 2 0,3 1 1,1 1-1,2 3 171,2 1 1,1 1-1,4 1 1,-2 0 207,-2 1 0,-6 1 0,-7 1 706,-1 1-366,-7 4 0,-5 3 0,-5 8 1,0 4-75,0 2 1,0 6 0,0-1 0,0 1 88,0 1 0,2 1 0,1 4 0,5-2 35,3 0 0,4-2 1,1 1-1,-1-3-337,2-3 1,1-3 0,5-2-593,0-4 444,1-3 0,-1-2 0,0-5 0,0-5-122,1-7 1,-5-10 0,-1-3-1,-1-2 32,-3-2 1,-2-5-1,-4-1 1,-5-2 41,-1 0 1,-7 6 0,-4-1 0,-6 6 91,-4 5 0,-4 9 0,-4 6 1,-6 7-108,-4 4 0,1 6 0,-3 4 0,3 5-152,1 6 1,4 1 0,1 3 0,3-1 309,5 0 0,-1 1 0,5-1 0</inkml:trace>
  <inkml:trace contextRef="#ctx0" brushRef="#br0" timeOffset="18">22306 14665 8201,'0'-27'-267,"0"0"0,0 5 1442,0 7-900,0 7 0,2 9 0,0 12 1,2 9-112,-1 8 1,-1 5-1,1 2 1,2 3 79,2 2 0,-4 2 0,4 5 1,-2 2-115,-2 2 1,2 0 0,0 3 0,0-2-200,0 2 0,-1-5 1,-4 0-1,0-5-337,0-3 1,0-3-1,0-6 1,0-3-176,0-4 0,0-8 0,0-3 1,-1-3-802,-3-2 1382,3-4 0,-15-2 0,3-5 0</inkml:trace>
  <inkml:trace contextRef="#ctx0" brushRef="#br0" timeOffset="19">22190 15270 8286,'-10'-28'0,"1"-3"480,1-3 1,5 10 0,-2 4 538,0 6 0,5 8-1211,0 2 0,7 4 0,7 2 0,3 2 128,1-1 0,1-2 1,4-1 593,1 0-452,4-5 1,-2 2 0,4-3 280,-2 1-350,4 1 0,-6 2 0,4 0 0,0-2 146,-1 1 1,-4 3 0,-1 3 0,-3 2-6,0 2 0,-3 0 0,0 4 0,-1-2-143,-3-1 1,-1-1 0,-2 5 0,1 0-58,0-1 0,-1 1 1,1-1-1,0 0-371,-1-3 0,1 2 0,0-2 0,-1 1-285,1-2 0,-1 2 0,1-3 0,1-1-1374,2 0 2080,-2-1 0,9 1 0,-4 1 0</inkml:trace>
  <inkml:trace contextRef="#ctx0" brushRef="#br0" timeOffset="20">23109 15084 8358,'-13'-30'0,"-3"5"0,-4 4 11,-6 5 0,-4 9 0,-5 5 0,0 8 489,1 5 0,0 9 0,3-1 0,3 3-423,-1 1 1,10-1-1,-1-1 1,6-3 32,2-1 0,2-1 1,1-1-1,3 0-60,0-1 0,4-1 0,4-1 0,4 0-60,0-1 1,2-3 0,5-2 0,1 0-73,1-4 1,6-1 0,0-2 0,3-3-110,4-3 1,3-8 0,-3 0 0,0-1 202,1 0 1,-2 3 0,-4-3 0,-1 3 267,-2 2 0,-2 3 0,-4 0-36,1-1 1,-3 4-38,-4 1 1,-6 8 0,4 4-230,-1 2 132,-4-4 1,4 5-219,-5-4-49,0-1 1,0 0-25,0-2 1,1-12-1,2-1-161,1-6 0,4-7 0,-3-8 0,1-7 2,3-7 0,2-6 1,2-9-1,1-3 239,-6 29 1,-1 0 0,1 0 0,0-1 0,2-31 0,-2 8 881,-4 10 0,-3 10 0,-1 12-495,0 4 1,0 14-1,1 13 1,3 8-79,4 9 0,6 2 0,3 6 10,1 1-135,1 2 0,10 6 0,1 1-18,-1 0-43,5 5 1,-6-10-1,5 4 1,-2 0-82,1 3 1,-2-3 0,-1-2 0,-1-3-18,-6-4 1,0-1 0,-7-5 0,-2-2-46,-4-5 0,-4-4 1,-6-4 105,-3-2 0,-6-1 1,-7-5-1,-3 2 17,-4-1 1,-1-2-1,-6-1 1,0 0-155,2 0 0,-4-1 1,5-3-1,-1-4 109,1-2 0,1-2 1,5-1 8,3-2 7,-3 2 1,9-8 0,-2 4 0,6 0 23,6 1 1,1-1 0,4 3-1,1-3-26,5-1 1,4 2 0,3-3 0,6-3 0,5-4 1,0 0-1,5-4 1,1 1 30,2-1 0,0-5 0,3-5 1,0-3 7,2-4 1,-18 21-1,1 0 1,-3-3-1,0 0 1,0 0-1,0 0 90,-1 0 0,0 0 0,12-30 0,-4 4 0,-7 4 102,-7 9 0,-5 11 1,-4 6-1,1 6-43,-2 2 1,-2 1 0,-4 6-97,-3 2 11,2 3 1,-6 5-1,3 0 98,-2 0-70,-2 0 1,0 2 0,-4 1 0,-3 6 142,-3 6 0,2 3 1,2 5-1,0 2 92,0 2 1,8 2 0,-1 8 0,5 0-327,3 2 0,2 0 0,2-4 0,3 1-219,4 2 1,7-7 0,5 0 0,2-6-13,1-6 1,5-6 0,4-6-1,0-3 78,-1-6 0,2-4 0,-3-10 249,0-3-60,3-3 0,-12-1 1,0 0 535,-7-1-360,0 6 1,-12 1 0,3 7 132,0 2 1,-4 4-440,3 8 0,-3 4 0,-1 6 0,0 4 34,0 4 1,0 0 0,2 9 0,1 3-548,5 3 0,-1 0 0,-1 3 1,1 0-294,-1 2 1,-3-3-1,1-3 1,-3-3-542,-1-1 1,0-2 1428,0 1 0,-5-6 0,-2 4 0</inkml:trace>
  <inkml:trace contextRef="#ctx0" brushRef="#br0" timeOffset="21">20004 17050 8281,'-38'-3'0,"-1"0"0,3 0 0,1-1 0,-27-7 658,12 0 0,9 3 1,11 2-379,7 0 1,10 4 0,11 4 0,9 4-35,8 0 0,14-3 1,11 0-1,14-1-125,-21-2 0,1 0 1,4-4-1,2-3 1,5 0-1,2-2 0,5-3 1,3-2 26,7-3 1,1-1 0,-17 6 0,0-1 0,2 0 0,4-1 0,2-2 0,0 0 0,4-1 0,1-1 0,1 0-232,-11 3 0,1 1 1,0-1-1,1-1 1,4 0-1,1-2 1,1 1-1,0-1 1,3-1-1,2 0 1,-1 0-1,0-1 1,1 1-1,-1 0 1,1 0-1,-1 0 96,-1 1 1,-1-1-1,1 0 1,-1 2-1,-2 0 1,-1 0-1,1 1 1,-1 0-1,-2 0 1,-1 0 0,1 1-1,-1 0 1,1 0-1,-1 0 1,0 1-1,1-1-28,-1 2 0,0-1 1,0 1-1,-1-1 0,12-3 1,-2-1-1,0 1 0,-1 2 1,1-1-1,-2 1-79,-1 0 1,-1-1-1,-1 0 75,-4 1 1,0-1 0,-1 1 0,1 0 0,0 1-1,-1 0 1,-3 1 0,-2-1 0,1 1-21,-2 1 1,-1 0-1,1 0 31,-2-1 1,-1 1-1,0 0 1,13-3-1,-1 1 1,-1-2 0,-1 0-1,-1 1 1,-1 0-41,-2 1 0,-2 0 0,-4 0 0,-2 2 0,-2 2 0,-1 0 0,-4 2 0,0 1-172,28-6 0,-9 1 0,-6 1 1,-9 0-981,-5 4 0,-6 2 1,-8 5-705,-3 0 1904,-8 0 0,2 0 0,-4 0 0</inkml:trace>
  <inkml:trace contextRef="#ctx0" brushRef="#br0" timeOffset="22">18643 15561 7924,'-23'0'0,"-1"0"0,1 0-453,0 0 1,1 0 0,1 0 426,2 0 151,5 0 0,-3 0 0,5 0 1,1 0 100,-1 0 0,4 0 1,0 0-1,-1 0 417,-1 0 1,2 0 965,1 0-1404,4 0 0,-1 0 0,8-1 1,4-2-13,2-1 0,2-1 0,1 2 0,2-2 73,5-1 0,2-2 1,1-4-1,1 1-20,3-1 0,4-1 0,8-4-3,4-6-179,2 0 1,8-12-1,-24 17 1,2 0-1,3-4 1,1-1-97,5-3 0,0-1 0,3-4 0,0 0 0,2-2 0,0 1 0,-1 0 0,0-1 29,0 2 1,-1 0 0,-3 3-1,-2 0 1,-2 1 0,-2 2-1,-2 2 1,-2 2-57,-1 2 0,-2 0 0,18-12 1,-9 11-1,-5 2 35,-2 1 0,0-3 0,-4 5 1,-3 1-35,0 1 0,0 1 0,0 1 1,-3 0-70,-3 3 1,-3-1-301,-2 6 1,0-3-594,-4 3-175,-1 1 395,-6-3 0,0 6-900,0 3 1700,0-2 0,-6 8 0,0-4 0</inkml:trace>
  <inkml:trace contextRef="#ctx0" brushRef="#br0" timeOffset="23">20271 13828 8181,'-11'-5'0,"0"-3"331,3-2 1,-2 0-1,4 0 489,-1 3-576,2 4 1,5-1-92,0 8-101,0 3 1,0 4 0,0 1 600,0-1-401,0 1 0,4 1 1,0 1-1,0 3 93,1 1 0,-4-2 0,4 3 0,-1 2 1,0 1 1,5 1 0,-1 1-1,2 4-176,2 3 0,-1 2 0,1 2 0,0 1-216,-1 3 0,2-1 0,1 4 1,2 2-297,-2 1 0,0-3 0,1-4 0,0-1-123,-1-2 0,-1-6 0,-1-2 0,-1-3-508,1-5 0,1-7 1,1-8-756,2-3 1036,-1-1 692,2 0 0,1-16 0,5-3 0</inkml:trace>
  <inkml:trace contextRef="#ctx0" brushRef="#br0" timeOffset="24">20678 13840 8130,'-18'-30'479,"1"2"1,6 7 25,-1 5 1,6 7 0,2 13 0,2 5-734,2 6 0,0-1 0,0 5 0,0 2 698,0 1 0,0 6 1,0 3-1,0 3 143,0 1 0,0 1 0,0 1 1,0 3-292,0 2 1,6 0 0,3 4-1,5-2-97,5-2 1,3-4-1,1-1 1,2-5-101,2-4 0,-1-9 0,5-5 0,1-5-48,2-5 0,-3-9 1,-1-8-1,-1-9-79,1-8 1,-4-8 0,1-4 0,-4 0-44,-3-1 1,-7 0-1,-7-3 70,-1-1-40,-1-4 0,-9 3 0,-4-4-202,-5 0 183,-4 5 0,-10-1 0,0 8 0,-2 2-9,-2 5 0,-2 9 0,0 2 0,-1 6-400,0 5 0,4 1 0,0 7 1,-2 5-267,0 4 1,2 10 0,1 3-1,0 3 57,1 1 0,3 6 1,-1 0-1,2 2-333,2 0 0,9-1 985,2 1 0,8 3 0,-1-5 0</inkml:trace>
  <inkml:trace contextRef="#ctx0" brushRef="#br0" timeOffset="25">20643 13654 7759,'-7'-27'0,"0"-2"0,2 1 0,1-1-231,-1 3 1,4 6-1,-3 2 1,2 0 375,2-1 1,-3 1 0,-1-2 0,0 0-120,-1 0 1,-3 2-1,-6-2 1,-2 1 230,2 1 1,-4 1-1,-2 7 1,-2 2 18,-1 4 1,-1 3 0,-2 3 0,-3 6-163,0 7 1,-2 7-1,-4 7 1,0 6 12,0 6 1,0 4 0,-1 2 0,-2 1 52,0 2 1,-1 3-1,22-24 1,0 1-1,1 2 1,1 0-60,1 2 1,1 2 0,1 3 0,1 3 0,1 4 0,1 1-1,1 2 1,1 0 10,2 1 0,1 0 0,4 1 0,3 1 0,3-2 0,2 0 1,3 0-1,3 0-101,1 2 0,2-3 0,1-5 0,1-3 0,4 0 0,1-1 0,-1-5 0,0-2-14,0-3 1,1-2-1,0-1 1,1-1 0,0-3-1,2-2 1,0-1 0,1-1-48,28 12 1,-4-10 0,2-7 0,1-5 227,2-5 1,0-4-1,0-5 1,0-7-155,2-6 0,-26 5 0,0-3 0,0 0 0,-1-2 0,0-3 0,0-1-53,0-2 1,-2-1-1,2 0 1,0-1-1,-1-2 1,0 0 0,0-2-1,0 0-17,1 1 1,-1-1 0,-3 0 0,-2 0 0,1 2 0,-1-1 0,-2 2-1,-2-1-119,-2 1 1,-2 0 0,12-23 0,-7-1 0,-6 0-86,-4 1 1,-6 0 0,-4 3 0,-3 0 157,-3 1 0,-5-3 1,-8 1-1,-4 4-126,-6 3 0,-4 2 1,-6 3-1,-3 0-226,-4 1 1,2 4 0,0 11 0,-1 5-234,1 2 1,4 3 0,-2 2 0,4 7-779,4 7 1435,-3 2 0,10 10 0,-3 0 0,2 9 0,2 8 0</inkml:trace>
  <inkml:trace contextRef="#ctx0" brushRef="#br0" timeOffset="26">14840 6292 8561,'-22'-1'0,"3"-2"0,3-1-885,3 2 0,-2 0 1125,-1 2 281,6 0 9,5 0 1,6-1-77,3-3 1,-2 1 0,6-3-27,1 1 0,-2-3 1,0 3-1,2 0-78,2 0 0,2-4 1,2 1-1,5-3-80,2 0 0,2-5 1,3 0-1,4-4-64,3-4 0,6-6 0,4-9 1,5-5-157,-22 20 0,0-1 1,4-3-1,0-1 1,2-2-1,-1 0 1,0 1-1,0-1-83,0 1 1,-1 1-1,-4 3 1,0 0-1,-2 3 1,-1 0 0,19-15-322,-9 10 1,-5 7 0,-10 13-1080,-3 5 947,-9 1 0,-1 4 0,-6 1 0,0 5 1,0 3 0,-4 0 1,-1 1-1,-2-1-353,-2 1 0,-1 4 838,-2-1 0,-5 1 0,-1-5 0</inkml:trace>
  <inkml:trace contextRef="#ctx0" brushRef="#br0" timeOffset="27">15759 5571 8199,'4'8'0,"1"-1"-280,1 2 1,1 2 0,2-1 0,-2-1 150,3-1 0,-1 0 0,0 2 0,-2-1 215,2-1 1,2-2-1,0 3 43,1-1 1,-4-5-195,0 0 0,-6-3 43,2-3 1,-3 0 0,-1-5 1660,0-1 1,0-1-1,0-2-1171,0 1 1,2-1 0,0 0-183,2 1-177,5-1 0,-1 4 1,6 1-1,3-1-116,1 1 1,-3-2 0,5 5 0,-1 2-27,-1 1 1,4 7 0,-4 7 0,0 9 97,-2 8 0,-4 8 0,-5 6 0,-3 7 65,-3 7 1,-6 0 0,-2 4 0,-4-4 56,0-4 1,-5-4-1,1-12 1,2-8 671,4-8-746,-2-5 0,10-12 1,-3-5-136,3-6 1,7-5-1,6-2 1,6-4-264,4-6 1,3 0 0,2-5 0,2 0-239,1 1 0,4 0 0,-3 4 1,1 0-390,-1-1 1,3 2 0,-5 2 0,1 2 303,-3 1 1,-1 1 0,0 5-1,0-1-2,-4 0 0,0 5 610,-7-1 0,6 0 0,-3-4 0</inkml:trace>
  <inkml:trace contextRef="#ctx0" brushRef="#br0" timeOffset="28">15956 5827 8213,'-11'-4'0,"-1"-1"0,1-1 192,-1 1 0,0-4-17,1 1 1,3-2 0,1-2 0,2 1-42,3-1 0,0 4 1,2 1-1,2-2 89,2-2 0,-3 0 0,4-1 0,-1 0-109,0 1 0,5-1 1,-1 2-1,2 1-46,2 1 0,-1 2 0,1-3 0,1 2-37,2 2 0,-2-3 0,3 4 1,-3 2 2,-2 0 1,1 8-1,-1 3 1,1 5 62,0 5 1,-5 4 0,0 5 0,-2 3 48,-2 2 0,-3 6 0,-4 0 0,-4 0 87,-2 1 0,-6-4 0,-1 1 0,1-4-16,-1-6 1,1-4 0,5-4-1,-1-3 251,0-3-535,1-7 0,4-2 1,3-8-1,6-4-83,5-2 0,3-1 0,9-2 0,2-2 30,1 0 1,2-1-1,3 5-110,4-1 190,-2 6 0,4 0 1,-2 6-1,3 0 48,1 0 0,-5 7 0,-2 3 1,-1 6 129,0 2 1,-5 1-1,-8 5 1,-5-1 152,-5 0 0,-2 0 0,-2 1 0,-2-1-88,-2 0 0,-3 0 1,-9 1-1,-3-1-108,-3 0 1,-1-4 0,-1 0 0,0-3-436,-3-1 1,2-2-1,-2-3 1,1-1-332,-1-1 0,2-6 1,-2 2-1,1-3-270,-1-1 1,3-6 0,-2-4-679,5-5 917,4-5 702,11 2 0,-4-16 0,3-2 0</inkml:trace>
  <inkml:trace contextRef="#ctx0" brushRef="#br0" timeOffset="29">16736 5594 8558,'-8'-13'594,"0"-2"1,6 8-62,-2 3 0,2 9 1,4 11 51,2 3-406,2 3 0,4 2 0,-1-1 0,-1 0 166,1 0 0,0-1 0,0-1 0,-2-3 50,-2-1 1,4 2 0,-3-3 0,1-2-151,-3-1 0,1-1-246,-1-1 0,4-6 1,-5-5-110,0-6 1,-2-10-1,-2-4 1,-2-6-190,0-5 0,-5-3 0,3-1 1,-2-1 37,-2-3 0,3 7 0,-1-2 773,2 5-290,-4 2 1,8 5-15,-3 2-136,3 9 1,2 5-1,3 9 1,3 4 129,4 4 1,6 9 0,2-1 0,3 3-90,1 1 0,2 0 0,1 1 0,1-2-134,-1-3 1,-2-2-1,-2-7 1,-1-2-32,-2-4 1,-5-3-1,2-3 1,-3-6-28,-2-8 1,-4-6 0,-3-5-1,-3-5-81,-1-6 1,0 1 0,0-6-1,-1-1-42,-3-1 1,1 4 0,-4 3 245,-3 6-38,5 9 0,-4 6 270,5 5-313,1 6 1,3 6-1,0 9 1,0 6-311,0 9 1,3 4 0,3 8 0,0 3-93,3 4 0,5 2 1,3 1-1,1 2-135,3 3 0,1-2 1,2 4-1,4 0-1056,3 0 1266,2-4 0,-3 2 0,-2-4 0</inkml:trace>
  <inkml:trace contextRef="#ctx0" brushRef="#br0" timeOffset="30">17271 6362 8659,'-22'-20'0,"1"2"0,3 1 777,1 3 0,8 3 0,9 3-245,6 4 0,10-1 0,5 0 0,5-2-352,5-2 1,3-3 0,5-3 0,5-4 79,5-3 0,4-7 1,-23 14-1,0-1 1,1-1-1,1-1-73,2-1 1,2-1 0,1 0 0,2-1 0,2-2 0,1 0 0,-1-1 0,-1 1-253,-1 0 1,-2 0 0,-1 2-1,-1 0 1,-1 2 0,-2-1-1,0 2 1,0 0-172,0 1 1,-1-1 0,18-10 0,-2 5 0,-10 6-416,-6 4 1,-8 6 0,-7 2-1754,-3 0 1698,-2 4 1,-5 1 0,-6 8-110,-7 2 0,-5 2 815,-3-1 0,-8-4 0,-7-2 0</inkml:trace>
  <inkml:trace contextRef="#ctx0" brushRef="#br0" timeOffset="31">18282 5396 8333,'0'-22'0,"2"2"0,0 2 0,3 1 330,2 3 0,1 1 1,3 1-1,2 2-141,3 2 0,-2-2 1,4 2-1,-1-1 136,-3 1 0,-1-2 0,-1 2 1,-1-1 617,1 1 0,0-2-530,-1 2 0,1 3 0,-1 1-254,1 3 0,-4 6 1,-2 4 262,-1 5-285,4 4 0,-7 6 0,2-1 0,-3 0-4,-1 0 0,0 6 0,0 0-58,0 1-27,0-1 1,-4-6 0,0 1 0,2 2-20,0 1 1,2-3-1,0-6 1,0-1-31,0-3 0,5-5 1,3-3-1,3-1 22,0-2 0,6-6 1,2-3-1,5-3-211,3-4 1,-1-6-1,5-1 1,2-2-650,5-1 0,-2 0 0,3-1 0,-4 1-275,-4 0 0,-3 4 0,-5 0-1007,0 3 1331,-4 0 790,-3-1 0,-4-1 0,0-5 0</inkml:trace>
  <inkml:trace contextRef="#ctx0" brushRef="#br0" timeOffset="32">19038 5071 8975,'-5'-16'0,"-3"-1"0,-1 1 3704,2-1-3328,-4 6 1,11 8 0,0 6 0,7 5-186,3 3 1,2 0 0,-1 2 0,1 1 86,0 2 0,-5-1 1,1-3-1,1 0-218,2-1 0,-4 3 0,0-1 0,-1-2-387,1-1 1,-3-4 4,3 2 0,-4-6 63,1-2 0,-7-7 0,-2-8 0,-1-6-105,-4-5 1,0-5 0,-1-6 0,-1-2 191,0 1 1,2 6 0,1 4 0,2 3-740,2 7 672,1-1 1,10 12 0,3 3 0,4 11 689,2 7 0,4-1 0,-2 4 0,1-2 427,3 1 1,-3-2 0,0-5 25,-1-1-813,4-6 1,-7 3 0,4-6-359,-1-3 172,3-2 1,-7-11 0,4-4 0,-1-5-43,-1-5 0,-1-3 0,-5-5 0,-2-3 184,-2 1 1,-1-3 0,-4 5-1,0 3 1233,0 4 0,0 9-611,0 7 0,0 10 0,0 6 0,0 9-515,0 9 0,1 2 1,4 13-1,6 3-485,3 5 1,7 5 0,-2 0 0,3 2-849,1 2 1,4 7 0,-12-25 0,-1-1 1178,0 2 0,1-1 0,3 1 0,1 0 0,1 2 0,1 0 0</inkml:trace>
  <inkml:trace contextRef="#ctx0" brushRef="#br0" timeOffset="33">20818 14526 8322,'-11'-8'0,"2"2"631,2 1-240,-1-5 1,1 10-1,4 2-110,1 8 0,4 3 1,1 8-1,5 2 56,3 3 1,1 10 0,4 1-1,3 7-173,3 8 1,-10-22-1,1 2 1,0 3-1,1 1 1,1 4-1,1 0-55,0 4 1,2 0 0,1 5 0,2 0 0,0 4-1,0 0 1,2 4 0,0 0-144,0 2 1,0 1 0,-1-2 0,-1 0 0,0-2-1,0-1 1,1 0 0,0 0 108,1-1 1,-1-1 0,1-1 0,0-1 0,-1-4-1,0-1-125,-1-5 0,0-1 34,-2-5 0,0-1 1,1-3-1,0 0 1,13 24 525,-2-1-389,-2-5 0,-10-1 1,-1-6-1,-1-1 86,-3 0 1,-1-3 0,-1 1 0,1-5-39,2-3 1,-2 3 0,3-3 0,-3 1-182,-2-1 1,0 2-1,-2-6 1,-2-1-465,3-2 0,-4-2-174,2-2 0,-6-11 626,2-13 0,-8-4 0,-2-10 0,-2 0-14,0 0 1,1-6 0,-4-3-927,3 2 709,-2 0 1,5-2 0,-4 0-1326,1 1 1051,0 1 0,1 6 0,0 1 1,1 0 528,-1 0 0,0-2 0,-5-3 0</inkml:trace>
  <inkml:trace contextRef="#ctx0" brushRef="#br0" timeOffset="34">21236 17108 8342,'-11'-12'0,"-1"1"0,1-1 2330,-1 0-1961,5 6 0,7 7 0,8 9 370,3 5-526,5 0 1,-3 2 0,4 1 0,0 1 230,2 1 0,3 2 0,1 4 1,1-2-123,-1 2 0,4 1 0,3 0 0,2 3-186,4 0 0,2-1 0,-3-3 0,1 1-51,3-1 1,-3-6 0,1-6 0,-3-5-56,-3-5 0,-4-3 0,4-3 0,0-6 18,-1-8 1,-2-4 0,-4-5 0,0-2-9,3-4 0,-2-3 0,3-2 0,-1-1 51,0-2 0,1-1 0,-5 2 1,-1 0-91,-3 0 0,2 3 0,-6 3 1,0 2-165,-2 2 0,-6 4 0,0 6-1625,-2 2-151,-1 0 0,-4 11-1067,0 5 3006,-5 5 0,3 7 0,-3-1 0</inkml:trace>
  <inkml:trace contextRef="#ctx0" brushRef="#br0" timeOffset="35">23248 16631 8174,'-10'-28'125,"2"-3"1,-2-2-1,4 2 1,-2 5 433,0 6 1,2-1 0,-3 5-406,1 2-167,0 1 1,-4 2-1,1 0 1,-1 2 134,1 2 1,-6 4-1,-3-1 1,-3 4 91,-4 4 1,-3 4 0,-3 7 0,0 5-51,2 2 0,2 6 0,-1 3 1,5 3 44,5 1 0,5-1 0,1 0 0,5-2-4,5-1 1,4 0-1,5 3 1,7-3-72,6-4 0,11-2 0,4-2 1,6 0 17,2 0 1,2-3-1,2-2 1,-1 0-69,-1 0 0,-4-2 0,1 3 259,-4 2-257,1-5 0,-16 6 0,0-2 275,-7 2-241,0 1 0,-13-4 0,1 0 1,-9-3 95,-8-1 0,-7 1 0,-4 0 0,-3-3 34,0-4 1,-2 0 0,-4-5 0,-1-2 42,-3 0 0,3-8 0,-3-1 1,4-5-27,4-3 0,-3-4 0,5-5 0,0-3 45,6-4 1,6 1 0,9-1 0,5-3-51,1-3 1,13 1 0,5-4-1,9 1-2191,6 0 0,9-1 1,5 3-2257,4-2 3385,-3 0 0,-1 6 0,-3 0 800,4 2 0,-4 5 0,-2-1 0,-3 3 0,-5 0 0</inkml:trace>
  <inkml:trace contextRef="#ctx0" brushRef="#br0" timeOffset="36">22993 16154 8135,'-35'5'219,"-1"-2"0,-2 6 0,-2 4 117,-1 5 1,3 6-1,-1 6 1,2 6-164,-2 4 0,2 8 0,15-20 0,1 0 0,0 1 0,-1 1-13,1 1 0,1 0 0,-1 5 0,1 1 0,1-1 0,0 1 0,0 3 0,-1 2-86,1 2 1,1 1 0,4-2 0,2 2 0,2 2 0,2 0-1,2-2 1,2-1 66,1 0 0,2-1 1,4 0-1,3-1 0,1-2 1,3-2-15,1-3 1,2-1-65,3 1 1,3-2-1,22 13 1,6 1-1,1-7 136,2-4 1,2-12 0,3-5 0,1-9-43,3-6 0,6-4 1,-29-2-1,0-1 1,1-2-1,0-2-84,-1-1 1,0-2-1,3-3 1,-1-1-1,0-2 1,1-2 0,2-2-1,0-1-118,1-4 1,1-1-1,-2 0 1,-1-1 0,1-1-1,0 0 1,-4-2-1,-1 0-34,-1 1 0,-2-1 0,-1-2 0,-1-1 0,-2 1 0,-1-1 1,-1 1-1,0-1 10,-1 0 0,-2 0 1,-2 1-1,-2-1 0,-3 0 1,-1-1-1,-2 1 0,-2-1-85,0-2 1,-3 1 0,-4 2 0,-1 0 0,0-2-1,-2 0-311,-1 1 1,-3-1 351,-2 1 1,-4 0-1,-1 0 1,-2 1 0,-3-1-1,-2 2 1,-2 0 0,-1 0-66,-2 4 1,-2 1 0,-1 3 0,-1 3 0,-4 1 0,-1 1-391,2 0 0,-2 2 308,-1 1 1,-1 2-1,-27-9 1,-5 9-1,1 5-51,30 6 0,0 2 0,-2 0 0,0 2 0,0 0 0,-1 3 311,1 1 0,0 1 0,-3 2 0,0 1 0,3 3 0,0 2 0,0 1 0,-1 1 0,1 2 0,-1 0 0</inkml:trace>
  <inkml:trace contextRef="#ctx0" brushRef="#br0" timeOffset="37">14154 6338 7867,'5'-11'-373,"-4"4"0,4 7 1,-5 8-1,0 2 373,0 2 1,4 1 0,0 1 0,-1 2-15,-2-2 1,-1-1 0,0-2 0,0 1 251,0 0 1,4-5 539,0 1 0,0-4-98,-4 4 0,-2-6-362,-2 2 0,2-2 0,-5-4 43,2-2 0,-4 2-166,1-6 1,3 4-146,1-4 0,3 1 1,1-5-80,0 0 0,1-1 1,5-2-1,4-4-12,4-3 0,8-3 0,1-2 0,8-4 42,7-3 0,3-10 0,6-2 0,-24 22 0,2 0 45,0 0 0,0 0 1,-1-1-1,0 0 0,1 0 1,1-1-1,0 2 1,-1-1 32,0 1 0,0 1 0,24-18 0,-5 5-159,-1 4 84,-6 6 1,6-6 0,-8 6 0,-4 4-69,-1 5 0,-7 4 0,1 2 0,-4-1-136,-3 0 1,-2 6-1,-3 2-1301,-1 3 676,-4-4 1,-2 5 399,-5 0 0,-1 0 0,-3 3 0,-4 0 234,-2 1 0,-2-3 0,-1 3 0,-2-3 191,-5-1 0,-2 0 0,-1 0 0</inkml:trace>
  <inkml:trace contextRef="#ctx0" brushRef="#br0" timeOffset="38">14852 5501 8247,'-25'-17'0,"-1"-1"0,-1-1 0,1 1 54,2 1 1,0-3-1,1 5 1,0-1 214,0 0 1,4 7-1,5-3 1,4 2 503,2-1-745,6 5 0,-2 1 1,8 5-1,3 0-226,4 0 1,5 0 0,5 0 0,5 0 139,5 0 0,3 0 1,2 0-1,1 0 69,2 0 1,5 4 0,-1 1-1,2 1 6,1 3 1,-3 3 0,-2 2 67,-1 2-44,4 9 0,-7-4 1,-1 10-1,-8 1-15,-8 2 0,-8 7 1,-5 6-1,-10 7-24,-11 7 0,-9 0 0,6-29 0,-1 2 0,0 0 0,1 0-163,0 2 1,-1 0 0,-1 1 0,1 0-117,0 0 0,1 0 0,-2 2 1,0 1-1,4-5 0,1 1 1</inkml:trace>
  <inkml:trace contextRef="#ctx0" brushRef="#br0" timeOffset="39">21911 5989 8185,'-12'-1'-25,"1"-3"1,-2-1 0,-1-4 0,-2 3 96,2 0 1,1-1-1,1 3 1,1 1 288,-1 2 0,4-3-70,1 0 0,3 0-2,-4 4 0,7 0-201,1 0 0,6-1 0,10-3 1,3-5-6,3-5 1,4-4-1,4-7 1,6-2 29,4-4 1,2-4 0,6-2-75,3-2-22,-4-5 0,-17 23 0,0 1 1,-2-3-1,-1 0 0,1 2 0,-1 0-23,26-18 0,-3 3 1,-3 2-1,-2 3-39,-3 4 1,-5 8-1,-6 3 1,0 2-56,-2-2 1,5 4 0,-4-4-1,-1 3 60,-1 2 0,-4-1 1,-1 0-1,1 2 19,-1 2 1,-5-1-1,-2 4 1,-4 0-35,0 0 0,0 1 0,-2 2-222,-2-1 0,2 1-417,-2-2 272,-3 3 1,2 2-211,-4 3 1,-1 3 631,2 4 0,-3 6 0,-1 1 0</inkml:trace>
  <inkml:trace contextRef="#ctx0" brushRef="#br0" timeOffset="40">22725 4954 7993,'-18'-37'-71,"2"2"0,5 4 1,3 12 466,4 3 0,3 10 0,1 6 0,0 6-414,0 4 0,5 3 0,3 3 0,3 2-38,5 0 0,-2 4 0,6-3 1,-1 2 187,-1-2 0,4 3 0,-3-2 0,3 3-20,2 4 1,-1-1-1,-1 4 1,-1 1-15,-2 2 0,-9 7 0,1 15 0,-8 8-123,-4-28 1,-3 1-1,-4 4 1,-3 2-1,-7 3 1,-3 1-657,-2 4 1,-3 0 309,-4 5 1,-1 1 0,10-17 0,0 0-1,-1 1 1,-2 0 0,1 1 0,0-1 0</inkml:trace>
  <inkml:trace contextRef="#ctx0" brushRef="#br0" timeOffset="41">21609 5687 8136,'-12'-18'0,"0"1"210,1 0 0,0 4 0,2-2-239,2 2 0,4 5-282,-1 1 387,3 4 0,2-2 77,3 5 0,2-2 0,6 0-42,0-2 0,-5-5 1,1 1-1,3-2 28,3-2 0,0 1 0,5-2 0,1-3 7,-2-3 0,8-4 1,-2-3-1,5-4-9,3-4 1,5 1-1,4-9 1,0 1-82,3 0 1,0 2 0,1-4 0,-1 1-27,0 0 1,0 6-1,-7 6-181,2 2 105,0-4 1,0 7 0,-2-2-107,-3 2 91,1 2 0,-6 0 0,5 0 1,-2 1-1,-1 2 0,-5 0 0,0 4 1,-4 2-75,-3 1 0,-1 1 0,2 2-227,-5 2 0,-2 3 0,-1 5-492,-1 0 1,-3 0-463,0 0 1316,-6 0 0,4 5 0,-6 2 0</inkml:trace>
  <inkml:trace contextRef="#ctx0" brushRef="#br0" timeOffset="42">22690 4373 7752,'-10'-30'0,"1"4"0,2 6 0,2 4-56,3 3 0,3 7 129,7 2 0,1 3 0,10 1 1,0 0 31,0 0 1,3-4 0,-3 0-1,3 1 28,1 2 1,0 2 0,1 2 343,-1 1-330,0 5 1,4-3-1,-1 7 370,-4 3-362,1-3 0,-5 7 0,4-3 388,-2 1-442,2 2 0,-11 3 0,2 1 0,-5 2 34,-3 1 1,-1 0 0,-4-2 0,-1 1-239,-3 1 1,-2 0 0,-6-2 0,-1 1-400,-3 1 502,4 5 0,-10-7 0,3 3 0</inkml:trace>
  <inkml:trace contextRef="#ctx0" brushRef="#br0" timeOffset="43">17829 8909 8318,'-35'-25'0,"0"-1"0,0 0 0,-1 3 280,-3 2 1,7 7 0,-3-1 0,1 2-117,1 1 0,-2-1 0,0-1 1,1-1-151,3 0 0,-2-1 0,1 0 1,-5 0 126,-1 0 1,0 3 0,6-3 446,1 3-511,0 2 1,0-1 0,1 2 262,2 2-238,0 3 0,4 1 0,-2 0 84,-1 1-179,0 2 0,0 1 0,0 1 0,-1 3-19,0 4 1,2 2 0,-4 2 0,1 0 27,-1-1 0,3 6 1,-4 3-1,-1 3 17,-2 4 0,-1-1 1,0 5-1,-1 1 13,-3 2 0,2 6 1,-5 2-1,2 2 53,3-1 0,1 1 0,1-5 0,0-1 25,0 2 1,4 1-1,1 2 1,1-1-36,-1-2 0,-1 5 0,-3 0 0,2 6-36,1 2 1,4 1-1,11-25 1,1 1 0,-1 1-1,-1 0-47,0 2 1,1 0-1,1 0 1,0-1-1,1 0 1,1 1 0,1-1-1,1 0-22,0 1 0,2-1 1,-4 29-1,7 2 1,1-2-12,2-3 0,7-4 0,4-10 0,2-3 20,2-1 1,3 3-1,1-4 1,-1-2-2,2-1 0,-3-1 0,6-1 0,0-2 35,2-1 0,-1-5 0,1 1 0,3-2 58,-1-2 0,6 0 1,1 2 123,2 2-189,7-2 1,-2 4 0,6-3-1,2 3 27,4 0 0,1-2 0,0 3-126,3-1 90,-24-15 0,2-1 1,-1-2-1,1 0 0,1-1 1,0-1-1,29 5 28,-2-5 0,2 0 0,2-5 0,-31-2 0,0-1 39,1 0 0,-1-1 1,33-1-1,-8-2 0,1-2 70,-1-1 0,5-2 1,2-4-1,-1 2-45,-2 2 0,2-2 0,0 3 0,-31 4 0,0-1-91,1-1 1,-1 2 0,1 1-1,-1 0 1,29-6 0,3-1 20,0-1 0,-30 4 0,1 0 0,-3 0 0,0-1 0,30-7 1,-2-1 0,-30 4 0,1 1 0,1 0 0,0-1-829,1-1 0,0-2 802,-1 2 0,-1 0 0,0-3 0,-1 0 0,28-12 0,-3-4 1,-1-3 0,-27 17 0,1-1 0,24-16-76,-1-1 130,-5 5 1,-3-4 0,-5 3 0,-2-1 76,-1 1 1,-6 1 0,-3 4 0,-2-1-103,-2 1 0,0-3 0,-1-1 0,-2-1 13,-5 0 0,-2 0 1,-1-5-1,-1-2 23,1 0 1,-6-8-1,-2 1 1,-2-5 76,-2-3 0,-6-5 0,-3-4 0,-5 1-41,-5 1 0,-3 1 0,10 28 0,-1 0-510,0-2 0,-1 0 487,-10-25 0,7 27 1,0 0-1,-14-22 1,-4 0-54,-4 2 1,-1 1 0,-4 2 0,2 4 260,-2 3 0,-1 2 1,-3 4-1,-1 2-414,-2 2 1,1-2 0,2 8 0,-1 1-97,-2 4 1,-8 1 0,0 0-1,-5 4 78,31 8 0,-1 1 0,0 0 0,0 0 0,-2 0 0,1 0 0,-2 1 0,0-1-58,-2 0 0,0 0 0,-1-1 1,0-1-1,0-1 0,-1 1 1,0-1-1,-1 1 59,0 0 1,-1-1 0,0 0-1,-1-1 1,0 1 0,-1 1-1,2 0 1,1-1-137,0 1 0,1-1 1,3 1-1,0 1 0,0 1 1,1 2-402,-1-1 1,1 2 391,-24-2 1,28 5 0,0 2 0,-17 6-1,1 9-886,1 7 1,9 7 1167,8 8 0,3 3 0,11 7 0,3 5 0,3 5 0</inkml:trace>
  <inkml:trace contextRef="#ctx0" brushRef="#br0" timeOffset="44">17422 11223 8402,'11'0'-639,"1"0"1,0 0-1,-1 0 640,1 0 0,-4 0 1,-1 0-144,3 0 143,0 0 0,1 0 0,1 0-1,0 0 0,-1 0 0,1 0 0</inkml:trace>
  <inkml:trace contextRef="#ctx0" brushRef="#br0" timeOffset="45">20992 11142 8171,'-23'-12'0,"1"0"0,1 1-657,2-1 533,5 0 0,-3 5 1,5 0-1,1 2 177,-1 2 1,2 1 159,2-2-13,-2 3 1,7-4 335,-5 5-270,6 0-129,-3 0 1,10 5 0,2 1 0,4 2 90,0 0 0,1-1 0,0 4 0,1-2 2,2-1 0,3-1 0,5 4 0,1-2-63,-1-2 0,2-4 0,2 1 0,4-3-86,2-1 1,7 0 0,3 0-21,2 0-75,7-5 0,0-1 0,3-5-127,-1 3 7,-4-2 1,1 5 0,-4-4 0,-2 2-198,-2 2 1,-3-2 0,-5 3 0,-1 0-64,1-1 0,-4 2 0,-1-3 0,-2 0-26,-2 4 1,-5-5 0,-3 1-1,0-2 420,0 0 0,-5 5 0,0-4 0,-4 1 0,0-1 0,-2-1-333,0-3 1,-4-1 541,1 0 1,-3 5 79,-1-1 0,0 4 109,0-4 0,1 6 1,2-3 170,1-1 1,5 5-1,-1-3 1,2 3-535,2 1 1,1-4 0,1 0 0,1 2-2129,0 0 2093,3 2 0,0 6 0,5 0 0</inkml:trace>
  <inkml:trace contextRef="#ctx0" brushRef="#br0" timeOffset="46">18178 10130 8329,'0'-12'-274,"0"1"0,0 3 0,1 1 277,3 2 0,-1 1 0,3 6 186,-1 1 0,4-1 1,-1 2-1,2-3 198,2-1 1,5 0 0,2 0 369,3 0-645,6 0 1,3-1 0,8-3 0,5-4 31,5-2 0,9-2 1,-25 6-1,0-1 1,3 0-1,-1-1-62,4-2 0,0 0 0,2-1 1,2 0-1,4 0 0,2-1 1,0 0-1,0 1-145,0-1 0,1 0 0,1-1 0,-1-1 0,2 0 0,1 0 0,0-1 0,1 0 70,2-1 0,0 0 0,-3 1 0,-1 0 0,3 0 0,1 0 0,-1 1 0,0-1 13,0 0 1,0 0 0,0 1-1,0 1 1,1-2 0,0 0 0,-1 1-1,0 0-5,-4 1 0,0 0 1,-2 0-1,-1 1 1,-2 1-1,0-1 1,-1 0-1,0 1-33,0-1 1,-1 0 0,-2 1 0,-1-1 0,0 1-1,-2-1 1,-2 0 0,-1 1 21,-2-1 1,-1 0 0,28-11 0,-1 1-1,-4 2-14,-6 0 0,-6 6 0,-4-3 0,-1 2-57,-2-1 0,-9 1 0,0 4 0,-7 2 168,-5 1 1,0 5 552,-4-5-1064,-6 5 465,-1-2 1,-6 5-428,-3 0 0,-2 1 1,-6 3-1,0 3-187,1-1 0,-1 8 0,0-2 0,1 1 112,-1 0 0,1-5 1,-1-1-1,0 2 447,1 2 0,-1-5 0,0 5 0,1-5 0</inkml:trace>
  <inkml:trace contextRef="#ctx0" brushRef="#br0" timeOffset="47">21376 9141 8384,'0'-23'51,"0"1"1,0 3 232,0 3 0,0 3 1,1 3-1,3 1-192,4 1 1,7 4 0,4-2 0,0 1-114,0 2 1,2 2 0,5 1-1,1 0 172,-1 0 0,-2 0 0,0 1 0,0 3-5,3 4 0,-2 2 0,2 3 0,-2 2-43,-2 5 0,0 2 0,-1 1 0,-4 0-23,-6 0 0,-2 5 1,-6 0-1,-1 2-54,-2 2 0,-11 2 0,-7 2 0,-9 1-190,-9 2 0,-6 5 1,-8-1-1,23-21 0,1 0-549,-24 20 0,2 2 0,4-5 713,0-2 0,0 0 0,-3-3 0</inkml:trace>
  <inkml:trace contextRef="#ctx0" brushRef="#br0" timeOffset="48">22272 8827 8195,'-12'-11'0,"0"-1"1099,1 0 0,-1 2-781,0 2 0,6 4 1,2 10-1,3 4 322,1 4 1,0 8 0,0 0 291,0 4-689,5 1 0,-3 1 1,5 3-1,-1 2-49,1-2 1,1 2-1,3-3 1,1 1-270,0 0 1,-1-1 0,1 0 0,-2-6-488,-2-3 0,1-7 0,-5 1 0,0-3-573,1-4 1,-4-6 545,3-9 1,-8-2 0,-5-12 0,-4-4-178,-2-4 1,-6-10-1,0-5 766,-5-5 0,-3-4 0,-2-5 0,1 0-2602,2-1 2636,11 30 1,1 0 0,-12-30 0,-3 3 0,5 10 470,5 7 0,6 7 1,7 10-1,4 2 12,3 5 1,2 2-1,3 3 1,5 2-17,5 4 1,1-1 0,5 1 0,3 1-260,3 2 0,7 6 0,-2 3 0,2 4-54,2 3 0,0 3 0,0 7 0,0 2-16,0 4 1,0 2 0,-2 2 0,-2 0 387,-4 0 1,-6-4 0,-3 0 0,-1 1-575,-3 2 1,-6-3 0,-4 0-329,-3 1 254,-6 2 0,-3 1 1,-6-1-1,-3-2-388,-1-1 0,-1-5 1,-3 1-1,1-4-271,2-4 1,3 1-1,-2-7 1,1-3-166,3 0 1,1-4 911,1-3 0,1-1 0,-1-2 0</inkml:trace>
  <inkml:trace contextRef="#ctx0" brushRef="#br0" timeOffset="49">22516 9002 8073,'-8'0'442,"2"-2"255,0-2 1,1 3-157,1-3 1,4 3-341,0 1 0,2 0 0,5-1 0,2-2-199,2-1 0,4-5 0,1 1-410,-2-2 325,4-7 1,-1 3-1,2-4-249,-3 1 188,2-3 1,-5 3 0,2-4-1,-3 2-152,-4-2 1,1-1-1,-5-1 1,-2 0 93,-1-1 0,-2 2 0,-3 3 1,-3 3 292,-4 3 1,0 3-1,-2 2 1,-2 5 89,0 1 1,-2 2 0,3 2 0,-2 1 42,2 5 0,1 4 0,3 3 0,1 5 15,1 2 0,6 1 0,-2 0 0,2 0-179,2 1 1,2-1 0,2-1 0,3-1-140,4-2 1,5-5-1,4 0-392,2-5 332,1-3 1,5-6-1,3-3-362,3-5 313,1-5 0,0-15 0,0-3 0,-2-3-121,-2-1 1,-2-5 0,-9-1 0,-3 0 298,-5 2 0,-8-1 1,0 1-1,-3 2 347,-1 0 0,-1 9 0,-5 5 0,-4 6-1,-4 4 0,-2 7 0,5 2 0,-1 2-32,1 2 0,0 2 0,2 2 1,3 5 189,1 5 0,1 4 0,4 6 0,0 4 32,0 3 1,1 2 0,3 2 609,4 0-1063,2 5 0,5-2 0,2 4 0,1 1-257,3-2 0,1 4 0,0-2 0,-1 2-239,-2 2 1,-5-2 0,2-2 0,-5-6-707,-3-5 1,1-4 0,-5-8 0,-1-2-936,-2-1 2064,-1-7 0,-10 1 0,-3-5 0</inkml:trace>
  <inkml:trace contextRef="#ctx0" brushRef="#br0" timeOffset="50">22853 8990 8277,'-12'-28'0,"1"-1"1405,-1 3-964,6-1 0,1 14 0,5-2 0,1 2 43,3 1 0,7 1 0,9-2 0,2-2-443,1 0 1,4-4 0,0 2 0,0 0-141,2 0 0,-1-4 0,4 3 0,0 0-535,0 3 1,0 2 0,-1 1 0,-2 1-1156,-1-1 0,-5 2 1789,1 2 0,-1-2 0,-5 3 0</inkml:trace>
  <inkml:trace contextRef="#ctx0" brushRef="#br0" timeOffset="51">23388 8443 8380,'0'-11'0,"-1"-1"0,-2 1 446,-1-1 0,-4 0-176,5 1 1,-6 0 0,1 4 132,-3 3 1,4 1-1,-1 0-73,-1 0 0,-1-1 1,-2 5-1,0 3-111,1 4 0,-1 2 0,0 3 0,1 2 30,-1 5 1,1-1 0,-1 3 0,2 3-57,2-1 1,-1 2-1,5 0 1,1 1-163,2-1 1,1-5-1,1-3 1,3-1-136,4-3 0,2-3 0,2-3 0,1-4-154,2-3 1,2-2 0,4-3 0,-2-5-240,2-5 0,-3-4 0,0-4 0,-1 1 187,-3 2 0,-1-1 1,-3-3-1,-1 1 208,-1 3 1,-5 2-1,1 5 635,-3 1 0,-2 2 0,-3 5 32,-4 8 1,-1 5-1,1 2 1,3 2-39,0 3 0,4 1 0,-3 2-234,2-4-262,2 4 0,2-7 0,2 4-28,3-3 1,4-3 0,0-2-1,1-4-241,0-3 0,-1-6 1,1-3-1,-1-3-159,1-5 1,0-2-1,-1-5 1,0-2 25,-4-2 1,2 2 0,-5-3 0,-1 1 263,-2 0 1,-1 0-1,0 3 1,0 2 221,0 3 0,-1 4 380,-3 7 1,1 3 0,-3 6-158,1 3 0,1 2 0,4 6 135,0-1-353,0 1 1,4 0 0,1-1 0,1 1-81,3 0 1,3 2-1,2-1 1,2-3-150,-2 0 0,0-3 0,0-1 0,3 0-125,1-4 0,-2-1 0,2-1 0,0-1-90,0-3 0,-4-6 0,2-7 0,-4-1 0,-5-3 1,2-1 0,-5-1-1,-1 0 437,-2 0 0,-1 1 0,0 2 0,-1 5 355,-3 2 1,-3 2 170,-4 4 1,0 3-1,4 9-197,3 7 0,3-1 1,1 5-1,0-2-205,0 1 1,5-2-1,2 3 1,4-3-266,0-2 0,5-3 1,1-1-1,1-2-102,3-3 0,0 0 1,3-4-1,-1-3-125,0-6 1,-1-6 0,-1-8 0,-3-2-187,-1-4 1,2-2 0,-5-4 0,-2-1-29,-3-5 0,-2-4 0,0-2 1,-3-2 145,-3-2 1,-1 5 0,0 1-1,-2 7 157,-6 4 0,0 5 0,-7 3 907,2 3-545,-4 4 1,4 10-1,-4-1 723,1 1-633,3-1 1,-4 4 0,5 2-1,1 1 283,-1 2 1,0 0-1,1 1-331,-1-2 1,6 1 0,2 7-221,2 4 0,2 2 1,0 2-1,0 1-18,0 2 1,6 5-1,0 6 1,2 2 6,0 2 0,3-3 1,5 4-58,-2 1-12,4 7 1,-5-3 0,4 3-1,0-3-228,2-1 1,4 0 0,3-2-276,1-2 382,5-7 1,-7-7-1,3-7-1222,1-2 887,-5-3 1,5-10 0,-6-6 0,0-6-251,1-6 0,-2-8 0,-3 0 0,-5-4-655,-5-3 1423,2-4 0,-10-10 0,4-1 0</inkml:trace>
  <inkml:trace contextRef="#ctx0" brushRef="#br0" timeOffset="52">24388 7466 8277,'0'-43'0,"-1"4"467,-3 8 1,-2 6 0,-6 7 0,0 5 716,1 4 1,3 7 0,1-1-508,2 6 0,1 4 1,4 8 450,0 0-796,0 6 1,0-3 0,2 5 0,3 2 53,6 2 0,2-1 0,6 3 1,-1 1-271,0 0 0,-3 1 0,5 2 0,-1 0-641,-1-2 0,3-2 0,-6 4 1,1-2-507,1 1 1,-6 0 0,2-1-1,-5-3-340,-3-4 1,-1-6 0,-4-2 0,-1-5 1370,-3-3 0,-3-3 0,-4-5 0</inkml:trace>
  <inkml:trace contextRef="#ctx0" brushRef="#br0" timeOffset="53">24388 7722 9003,'-11'-24'0,"-1"-2"0,2-1 886,2 1 0,4 1 1,9 3-1,8 2-529,9 0 0,6 1 0,9-4 0,1-1-577,5 1 1,0 0-1,2 0 1,4-1-493,3 1 1,-3 1 0,1 4 711,-2 6 0,-7 1 0,-1 4 0</inkml:trace>
  <inkml:trace contextRef="#ctx0" brushRef="#br0" timeOffset="54">22399 10048 8626,'-29'0'0,"3"-1"0,5-2 947,6 0 0,7-3 0,5 4 0,7-3-286,8-2 1,11-6 0,12-7 0,9-8-297,9-6 0,-23 13 0,1 0 0,6-4 0,2-1 0,3-3 1,2-1-172,5-1 0,2-2 0,-11 7 0,2-1 0,1 0 0,5-3 0,0 0 0,1-1 0,4-2 0,0-1 0,1-1-311,-11 8 1,1-1 0,-1 0 0,0 0-1,0 1 1,-1 1 0,-1-1 0,1 1-1,15-9 1,-1 1 0,-1 0 0,-1 0 0,-1 1-1,-1 0 172,0 1 1,-2 0-1,1 1 1,-2 0-1,0 1 1,-1 0-1,-2 1 1,-1 0-1,0 0 1,-1 1-1,1 0 1,-1 1-37,-2 0 1,0 0 0,-1 0-1,-2 2 1,0 1 0,-1-2-1,0 1 1,-1 0 0,-1-1-23,1 1 0,0 0 1,-1 0 5,19-10 1,-1 2-1,-9 3 1,-1 2 0,-3 2-1,-1 1 1,-2 2 0,-2 0 27,-1 1 1,0 1-1,-1 1 1,-11 6-12</inkml:trace>
  <inkml:trace contextRef="#ctx0" brushRef="#br0" timeOffset="55">20201 9955 8242,'-15'-5'0,"-1"-3"-201,2-2 0,0-2 0,0 2 1,-2 2 367,2 4 0,5-1 1,1 1-1,-1 1-80,-1-3 0,-2 5 1,1-4-1,-1 1 166,0 0 1,1-5-1,-1 3 1,0-2 366,1 0 0,0 4 0,2-2 0,2 1-239,-2 2 0,2 2 0,1 2 0,-1 3-300,1 4 0,3 7 1,-1 6-1,2 5 101,-2 5 1,3 2 0,-3 3 0,2 3 14,2 4 0,0 6 1,2 3 33,2 1-127,-3 6 0,9 1 1,-3 3-1579,-1 0 1478,4-3 1,-7-2-1,3-9 1,1-4 28,-1-2 1,-3-6-1,1 1 1,-3-6-40,-1-5 0,4-4 1,1-2-1,0-3-21,1-1 1,3-7-1,0-6 1,5-3 203,5-1 1,4-1 0,5-3 0,4-5 30,5-5 1,6-4 0,9-5 0,5-1-229,3 1 0,-26 10 0,0-1 0,-2 0 1,0 0-1,1-1 0,0 1 8,0 0 1,0 0 0,1-2 0,0 1 0,1 1-1,0 1 1,-2 0 0,0 0-106,0 0 1,-1 1-1,23-11 1,2 0-1,-5 1 300,-7 2 1,-5 4 0,-9 5 0,-5 2-340,-5 1 0,-1 2 0,-4-3-58,-2 1-167,-6 6-789,-3-4-2615,-5 6 3785,-5 0 0,4 6 0,-5 0 0</inkml:trace>
  <inkml:trace contextRef="#ctx0" brushRef="#br0" timeOffset="56">20922 10607 8260,'-5'-24'144,"-2"1"-144,1 5 0,0 1 0,3 6 788,-1-1-498,1-5 1,-1 4 0,0-4 0,1 2 62,2-1 1,1-3-1,0 2 1,0 0 193,0 1 1,0 0 0,0 4-194,0 1 1,1 1-362,3 2 1,-1 3-1,4 5 34,2 0 1,2 0 0,0 0 0,1 1 44,0 3 0,3-2 0,2 5-88,1-2 2,1 4 0,9-6 0,0 4-155,2 2 177,1 2 1,4-4 0,0 1 0,-1 1-64,1 2 1,0 0 0,-1 1-1,-2-2-27,-1-2 1,-6 2-1,-1-2 1,-4 2 40,-4 2 1,-1-4 99,-8 0 1,-3-6-1,-6 3 279,-2 0 0,-9-2 1,1 5-1,-2 1-16,-3 1 0,-2 3 0,-7 3 1,-2 2-196,-2 0 1,-1 8 0,-3-3-114,3 1 25,-2 1 1,4 0 0,-3 0-845,1 3 578,10-1 0,-6-4 0,9 0-1580,0 0 1194,1 1 1,5-6-1,2-3 1,1-3-900,1-4 1,6-1 1046,-2-7 0,3 2 0,1-10 0,0-2 465,0-5 0,-6-3 0,0-5 0</inkml:trace>
  <inkml:trace contextRef="#ctx0" brushRef="#br0" timeOffset="57">20934 10723 8259,'-5'-17'-21,"-3"-2"1,-1-3-1,0 0 721,1 2-409,6-2 0,-7 8 1,5-5 632,1-2-756,-3-1 1,4-1 0,-1 0 543,1-1-428,2 1 0,0 0 1,2 1-1,0 3 244,2 3 1,1 4-1,-2 3-34,1 2 1,1 5-250,-1 2 0,-2 9 0,5 8 0,-1 1-73,1 3 1,-1 1-1,3 2 1,-1 4-375,1 3 1,1 2-1,2 3 1,0 2-719,-1 1 0,2 5 0,1-3 1,3 2-2756,1-1 3675,2 1 0,3 9 0,0 0 0</inkml:trace>
  <inkml:trace contextRef="#ctx0" brushRef="#br0" timeOffset="58">18527 9444 8171,'-7'-2'-619,"3"-2"1073,3 3-59,1-4-94,0 5 0,1-5-174,3-3 1,-1 2 0,5-2 0,1-1 43,1-2 1,3 0-1,1-2 1,3-1 166,1-2 0,5-6 1,7-1-1,2-7-412,4-3 0,7-6 0,0-1 0,2-2 63,1-1 1,1 1 0,-1 0 0,0 0 77,-4 5 1,-2-1 0,-5 11-68,0 1-7,0 2 1,-4 2-1,-1 2 1,-2 5-78,-2 2 1,-5 1 0,-2 1 0,2-1-21,1 0 0,-3 2 1,-1 1-1,-1 1-111,-3-1 0,3 4 0,-1 1 0,-2 2-263,-1-2 0,-2 2 0,1-1-313,0 1 0,-5 2 791,1 0 0,-5 0 0,2 5 0,-5 2 0</inkml:trace>
  <inkml:trace contextRef="#ctx0" brushRef="#br0" timeOffset="59">19527 8339 8477,'-12'-16'-801,"1"1"693,4-1 0,2 15 1,5 6-1,1 8 289,3 6 0,-1-1 1,4 2-1,1 1 4,-1 1 0,2 1 0,-5 0 439,-2 0-462,-1 1 0,3-1 1,0 0-1,-1 0 56,-2 1 0,-1-1 0,0 0 0,0 0-321,0 1 0,-1-1 1,-2 0-1,-1-1-459,2-2 0,0 1 0,2-2 0,0-1-678,0-3 1240,0-2 0,11 4 0,2 1 0</inkml:trace>
  <inkml:trace contextRef="#ctx0" brushRef="#br0" timeOffset="60">17771 9106 8315,'-12'-4'0,"0"-1"138,1-1 0,0 2 0,2-3 132,2 2 1,4 0-245,-1 1 1,-1 2-1,1-6 88,2-1-20,0 4 1,2-7 0,-1 2 491,-3-4-479,3-2 1,-6 3 0,5-1 537,-2-2-585,-5-4 1,6 7-1,-3-4 1,-1 1 34,1 1 0,-1-1 1,-2 5-1,2-1-80,-2 1 0,2-1 0,-1 2 1,-1 1-2,-1 1 1,-2 1-1,1-2 1,-1 3 25,0 1 1,-3-3 0,-2 4 0,0 0 10,1-1 1,-5 4 0,2-4-1,-2 1 18,1 0 0,-5 0 0,1 3 0,-2-2-40,-2-1 0,0-1 1,-5 2-1,2 0 236,-1 0 0,1 2 1,-3-1-1,-2 0-169,0-2 1,0-1 0,1 2 0,-1-1-87,-3 2 1,3-1 0,-3 1-1,3-2-79,1 1 0,0 0 1,0 1-1,0-2 69,0 1 1,4 2 0,0 1-1,-1 1-4,-1 3 0,3-1 1,1 5-1,2 1 1,0 1 1,-5 6 0,1 0 0,-2 2-72,2 3 0,-2 1 0,2 1 0,-3 3-50,-1 5 0,0 0 1,1 8-165,-1-3 251,0-1 0,4 1 0,0 2-123,-2 0 121,5 1 1,-2-4 0,4 0 0,-2 0-5,-2 0 1,4 0 0,-1 1-1,3 1 55,1 2 0,3 5 1,1-3-1,-2 2 4,-1 0 0,3-5 0,1 5 0,1 1-7,3 1 1,1-3-1,1-2 1,0 0 15,1 2 1,3 1 0,2 1 0,0 1-12,4-1 0,1 0 0,1 1 0,1 0 29,3 2 0,2-7 0,6 7 1,-1-3-6,1-3 1,5 4 0,2-4 83,3 1-67,1-2 0,2-1 0,1-1 0,2 0 41,2-2 1,1-1-1,4 0 1,0 0-37,0 0 0,5-1 1,1 1-1,2-1 2,-1-3 0,1 1 0,4-5 0,-1-1-17,1-1 0,0-3 1,3-2-1,0-1-66,-1-3 0,4 0 1,0-6-1,0-1 3,-3-1 0,2-5 1,-2 0-1,1-1 29,1-2 0,-3 0 1,4 0-1,-2 0 25,-2 0 0,3-2 0,-2-1 0,0-4-1,-3 1 1,1-5-1,1 2 1,3-4 8,1-2 1,-5-1-1,0 3 1,-4-1 65,0-1 1,-3-6 0,0 3 0,-1-1-26,-2-1 1,-1 5 0,1-5-1,2 0-33,1-2 1,-3-2 0,-1 1-1,-3 0-41,-3 0 0,0-5 1,2 1-1,-2 1 39,-4 2 0,-2 1 1,-2-1 104,0 1-126,1-5 0,-2 3 0,-2-3 0,0 1 52,0-1 1,2 0-1,0 2 139,-2-1-202,2 0 1,-9 4 0,1-1 0,-4 1 42,-2 0 0,-2 4 1,2-1-1,-4-1 55,-3-1 0,-1-1 0,2 0 0,0 0-26,2-1 0,0 0 0,-4-2 0,-1-2 11,-3-2 1,1 3 0,-3-3 0,-1 0 67,1 1 1,-2-2-1,-2-3 1,1 2 21,1 1 1,0 4-1,-3-3 1,-2 0-85,-3 0 1,3 3 0,-2-3 0,2 2-16,1 2 1,-1 0 0,-1 1-120,-1-3 71,-1-4 0,4 8 0,-1-5 0,-1 1-31,-1-3 1,-5 1 0,4 0 0,-1 1-89,0-1 0,-5-1 0,0-4 0,-4 1-57,0 3 1,0-2 0,1 0 0,-5-3-169,-4-3 0,6-3 0,-7 2 0,1 0-198,1 0 1,-3 0 0,-1 2 0,1 1-266,3 3 1,4 2 0,0 8 0,0 6-359,3 4 0,3 8 1,2 2 1120,2 2 0,5 8 0,-3 0 0</inkml:trace>
  <inkml:trace contextRef="#ctx0" brushRef="#br0" timeOffset="61">19422 9223 8250,'-1'-16'141,"-3"1"1,3-1 0,-3 4 553,3 1-718,1 4 0,5-2 0,1 4 0,2-1 93,0-3 0,1-2 0,5 0 0,3-1 249,1 0 0,-3 0 0,5-3 1,2-2 4,4-1 0,5-1 1,7-6-1,6 0-162,5-3 1,-20 12 0,2 0 0,4 0 0,1 0 0,3-2-1,2-2-95,3-1 0,0 0 0,0 0 1,1 0-1,1 0 0,0 0 1,1-1-1,1 1-102,1 1 0,1-1 1,-1-2-1,1 1 1,0 1-1,0 0 1,-3 0-1,0 0 8,-2-1 0,0 1 0,0 1 0,0 1 1,1-2-1,1-1 0,-2 1 0,0 0 63,-2 0 1,-1 0 0,1 1 0,0 0 0,-5 2 0,0 0 0,1 0 0,-1-1 37,1 0 1,0-1 0,-1-1 0,-1-1 0,0 3 0,0 0 0,-4 0 0,1 0-18,-2 1 0,0 0 0,-2 0 1,0 1-1,1 0 0,1-1 1,-1 1-1,-1-1-30,-1 1 0,0-1 0,27-11 1,-10 2-1,-1 2-78,-2 2 0,-3-1 0,-6 2 0,-3 3-129,-4 4 1,1 2 0,-2 1 0,-4 2-921,-5 2 1,-8 3 161,-1 5 1,-6 1-1,1 4 229,-6 7 709,-3 5 0,-11 6 0,-1 0 0</inkml:trace>
  <inkml:trace contextRef="#ctx0" brushRef="#br0" timeOffset="62">22795 6966 8127,'-16'-27'0,"2"0"0,3 3 204,1 3 0,7 4 667,-5 5-619,5 1 1,-2 6 0,6 5 0,2 6 125,1 4 1,1 3 0,-1 4-1,2 5-100,1 4 0,3 6 1,-2 1-1,2 3-143,2 3 0,0 1 1,-1-3-1,-1 2-253,-2-2 1,3-4 0,-4-4 0,2 1-187,-1 0 1,1-10-1,-5 0 16,-1-6 0,-2-9 596,-1-5-272,0-5 0,-4-12 0,-1-2 0,-2-4-330,-2-5 0,0-6 0,0-9 0,2-4 147,-3-3 0,1-3 0,0-5 0,3 0 178,1 0 0,1-1 1,4 4-1,0 3 113,0 6 1,0 17-1,0 6-48,0 7 1,5 10 0,2 3-73,-1 6 0,4 0 0,-2 4 0,2 2 39,2 2 1,1 4 0,2 2 0,4 1-74,-1 3 0,4 5 0,-3 2-598,3 2 444,1 1 1,-3 0-1,-1 0-875,2 1 705,1 2 1,-3-1 0,-1-2-1,-1-2-216,-3-1 1,-5-3 0,-2 2 549,-2-3 0,-7 0 0,-4-1 0</inkml:trace>
  <inkml:trace contextRef="#ctx0" brushRef="#br0" timeOffset="63">22818 7269 8312,'-22'-23'0,"3"1"0,5 2 631,5 5 1,3 6 0,8 2 0,3 2-729,6 2 0,2-3 0,8-2 0,2-2 44,3-2 0,6-1 0,-2-1 0,1-1 110,0 0 1,0-1 0,4-1 0,1 0-183,3 0 0,-3-2 0,3 3 1,-3 1-290,-1-2 0,0 4 1,0-1-1,-2 3-207,-2 4 0,-3 0 0,-8-2 621,0 1 0,-6 1 0,3-5 0</inkml:trace>
  <inkml:trace contextRef="#ctx0" brushRef="#br0" timeOffset="64">23528 6629 8415,'0'-24'0,"-2"-1"0,0 0 795,-2 3 1,0 7-716,4-1 1,0 7-1,0 2-352,0-2 1,0 2-1,0-1 470,0-1 1,0 3 0,0-2-79,0-1 1,-1 4-1,-2 0-5,-1 0 1,-5 3 0,1-2 167,-2 3 1,2 2-1,1 2 1,-1 2-58,1 2 1,-3 0 0,2 5 0,-1 0-490,1-1 0,-2 1 1,4 0-1,-2 0-81,0 4 1,6-3-1,-4 2 1,2-2 311,1-1 0,-1 3 0,4 1 1,0-2 26,0-1 1,0-1 0,1-1 0,3 2 3,4 3 1,-2-3-1,2 2 1,2-2 64,4-1 0,-1 3 0,3 1 1,-2-1 43,2 2 1,-3-4 0,2 4 0,-1 0 27,2 2 0,-3-1 1,2 0-1,-2 0-62,-1 0 1,1 0-1,0 3 1,-1-1-70,-1 0 1,-3-2 0,-1 0 0,-3-1-119,-3-3 1,-1-1 0,0-1-11,0 0 0,-1-5 0,-3 0 0,-3-2-19,-4-2 1,0-2 0,-2-1 0,-2-1-11,0-3 0,-1 1 0,5-5 1,-1-1 7,1-1 0,-1-2 1,2-1-42,2-2 132,-2-3 1,8-2 0,-2 1 0,3-2 69,1-1 1,0-1-1,0 0 1,1 0 5,3-1 0,3 1 0,4 0 0,1 0 6,0-1 0,0 2 0,3 2 0,0 0 66,-1 0 0,3 3 0,-1 1 0,-2 5-67,-1 3 0,-5 3 0,-1 5 0,2 0 13,2 0 1,-5 1 0,-1 2 0,1 2 112,1 1 0,-2 3 1,1 6-1,-2 0 0,-1-1 0,5 0 1,-4 1 41,-1 0-138,3 6 1,-3-8 0,3 2-104,-1-2 65,4-1 0,-7-4 1,3-2-1,-1 1 58,0-1 0,5-3-42,-2 0 0,4-6 0,0-6 0,1-6-84,0-4 0,-1-3 0,2-1 1,1-2-40,2-2 1,-1 1 0,-4-5 0,-2 0 23,-2 1 1,0-3 0,1 3 0,-4-1 130,-3 0 0,-1 5 0,0-1 1,0 4 33,0 3 1,-5 0-1,-2 4 127,1 2-61,-5 6 0,9-2 8,-6 2-74,0 3-84,2 0 0,1 10 0,5 3-4,0 2 1,1 3 0,2 3 0,2 2 56,1 0 1,2 4 0,4-3 0,-1 2-61,1-2 1,3 2 0,1-4 0,-1-1-21,2 1 0,-3-3 0,5-5 1,-1-2-34,0-2 0,-3-1 0,5-5-6,0-3 41,-3-8 1,1-6 0,-4-5-93,2 0 62,-1-6 0,-4-1 1,-4-4-1,-1-1-60,-1 0 0,-4-1 0,2-2 0,-5-1 16,-1 2 0,-7 2 0,3 4 0,-4 4 177,0 2 1,-1 5-1,0 3 1,1 6-102,-1 5 1,2 1-1,1 2-17,1-1 1,2 2-1,-3 4 1,2 4 14,2 0 1,0 2 0,2 5 0,-1 1 101,2 1 0,0 6 1,2-2-1,0 3-20,0 2 1,6-1 0,1 0-268,4 0 163,0 1 1,-3-1-1,1 0 1,3 0-153,2 1 0,1-5 0,-2-1 0,2-1-288,0-3 1,1-2 0,-5-4-1,1-3-570,0 0 1,-2-5 716,-2 0 1,-3-1-1,-8-7 1,-3-1 321,-6-1 0,-12-7 0,-1-1 0</inkml:trace>
  <inkml:trace contextRef="#ctx0" brushRef="#br0" timeOffset="65">23632 6106 8073,'-23'-12'154,"0"-3"0,1 0 574,2 5-1104,9 4 0,11 7 0,7 1 0,5 2-27,4-1 0,-2-2 0,4-1 0,0 0 403,0 0 0,1 0 0,5-5 0,-1-1 0</inkml:trace>
  <inkml:trace contextRef="#ctx0" brushRef="#br0" timeOffset="66">24167 5675 8049,'0'-24'0,"2"-2"266,1-1 1,-1 1-1,3 8 1,0 6 90,3 7 1,2 4 0,3 2 0,1 3-209,2 4 0,4 3 0,0 5 0,3 3 167,4 3 0,-1 3 0,4 2 0,-2 5-62,-2 6 0,2 4 1,0 9-1,-3 4-125,0 6 1,-15-28 0,-1 0-1,1 3 1,-2 2-117,1 0 1,-1 1-129,1 4 1,-2-1-1,-3 0 1,0 0 0,-1 3-1,0 0 1,0-1 0,-1 1-71,0-1 0,-1 0 0,-2 2 0,-2-1 1,-1-1-1,-1-1 0,-2 0 0,0-1-169,-2-1 0,-2 0 0,-2-2 0,-1-1 0,-1 2 0,-2-1 0,-2 0 0,-1 0-714,-2 1 1,-2-2 1067,-2-2 0,0-2 0,-2 3 0,-1 0 0,1-4 0,-1 0 0,0 1 0,0 0 0,-1 1 0</inkml:trace>
  <inkml:trace contextRef="#ctx0" brushRef="#br0" timeOffset="67">22260 6943 8272,'-23'16'0,"-1"0"423,1 3-139,5 0 1,-3 9 0,7 3 619,4 3-676,3 11 1,10-1 0,5 10 0,8 1 50,9-2 1,7-3 0,11-7 0,7-5-175,-22-19 1,0-1 0,3-2 0,1 0-1,1-2 1,0-1 0,2-2 0,0-3-74,1 0 0,2-1 0,-1-3 0,2-2 0,2 0 0,1 0 0,-1-2 1,2 0-237,-1-1 1,1-2-1,-1 0 1,0-2-1,-3-2 1,1-1 0,-1-1-1,0-2-11,3 1 1,-1-1-1,1-3 1,0-1-1,2 0 1,-1-1-1706,-2-1 0,-1 0 1713,-3 3 1,0-1 0,-1-1 0,-1-1 0,-2 4-1,0-1 207,0 1 0,1 0 0,-2 1 0,1 0 0,-2 0 0,1 1 0,30-10 0,-1 5 0,1 6 0</inkml:trace>
  <inkml:trace contextRef="#ctx0" brushRef="#br0" timeOffset="68">24377 6443 7983,'-6'-8'0,"-1"2"0,-4 1-403,0 2 981,-1-3 6,6 4 1,0-4-336,6 2 0,6-2 0,1-7 0,4-2-29,0 0 0,1-10 1,0 1-1,0-5-70,4-3 1,-3-3-1,2-2 1,-2-3-12,-1-2 1,-4 5 0,-2-2-282,-1 3 79,-1 6 1,-4 7-1,0 7 1,-1 5-114,-3 3 1,1 3 0,-4 6-1,-4 3 42,-3 4 0,1 11 0,-4 6 1,2 2 123,-1 1 1,1 5-1,5-2 1,1 1 31,1-1 0,5 2 0,-1-3 0,3 1-239,1 0 1,6-5-1,5 2 1,4 0-210,3-1 0,6-5 1,3-7-1,0-2 426,1-1 0,7 5 0,7 1 0</inkml:trace>
  <inkml:trace contextRef="#ctx0" brushRef="#br0" timeOffset="69">17178 9595 7617,'-16'0'0,"1"0"0,-1-2-198,-1-1 0,4 1 0,-3-3 0,0 1 193,1 0 0,-2-1 0,2 3 1,-1-4 72,-2 0 0,2 2 0,-3-4 329,-2-1-268,-1-1 0,-6-3 0,-3-1 534,-3-2-471,4 1 1,-7 2 0,2-1 376,-1-2-454,0 1 0,1 3 1,1 0-1,2 2-53,1 2 0,5-1 0,-1 5 0,2 2-85,2 1 0,4 1 1,1 1-1,-1 3-92,1 3 1,4 5 0,-3 5-1,1 5 10,-4 4 0,-1 6 1,1 0-1,2 5 153,1 1 0,0 6 0,3-1 0,-2 1 52,2-2 0,5 4 0,3-4 220,0 4-223,3 0 1,3 4 0,0 1 0,1-2 19,3-1 1,2-2 0,7 2-150,3 2 48,-3-2 0,9 5 1,-2-4-1,5 2-46,2-2 0,5-3 0,-1-3 0,2-4 27,-2-3 0,2-6 0,-1-2 1,6-2 47,5-3 1,-2 2-1,2-11 1,2-2 42,4-3 1,4-7 0,5 1-1,1-7 12,4-8 0,-3-4 0,-26 4 1,-1-1-1,2 0 0,-1-1-190,0-1 0,0-1 0,3-1 0,-1-1 0,-3-1 0,0-1 12,1-1 0,0 0 90,1-2 1,0 0-1,-1-2 1,0 0 0,-1 0-1,-1 0 1,-2 0-1,-1-1-15,0 0 1,-2 0-1,-2 3 1,-1-1 0,1-2-1,1 1-108,-2 1 1,-1 0 144,19-17 0,-7-2 0,-10 7 0,-3 4 99,-2 2 0,-6-1 1,2 4-1,-5 1 125,-3 2 1,1 0 0,-5 1 0,-2 1-92,0 3 1,-2-2-1,-2 4 1,-1-1-108,-5-2 1,-6-2-1,-3 0 1,-1 0-94,-3-2 1,-6 4 0,-4-7 0,-3 2-333,-1 2 0,0 0 1,-1-1-1454,-2 1 1376,1 0 0,-7-4 1,7-1-1,2 4-184,3 3 1,2 4 0,-2 6-319,1-1 944,5 6 0,-3 6 0,6 6 0</inkml:trace>
  <inkml:trace contextRef="#ctx0" brushRef="#br0" timeOffset="70">17387 9560 7789,'-13'-12'0,"-1"1"0,0-1-270,3 0 0,0 2 1402,3 2-1098,3-2 1,3 3 0,8-5 0,0-4 4,3-3 0,1-3 0,2-4 1,0-4 180,-1-5 0,2-11 0,3-3 374,3-7-593,-8 24 0,0-2 0,2-5 1,1-2-1,0-3 0,1 0 0,-1-1 1,1-2 103,1-1 0,1-2 1,0-2-1,1 0 1,0-4-1,1-1 1,1-2-1,0-1-99,1 0 1,-1-1-1,-1-1 1,0 1-1,1 0 1,0 1 0,-7 17-1,1 1 1,-1-1 89,1-2 0,1 0 0,-1 0 1,0-2-1,-1 0 0,1-1 1,0 0-1,0 0 0,1-1 1,-1 1-1,1-1 0,1 0-34,0 0 0,0-1 0,1 1 1,0-1-1,1 0 0,0 0 1,1-1-1,1 0 0,0 0 1,1 0-1,-1 1 0,1-1-127,1 0 0,0 1 0,0 0 0,1 0 0,0 0 1,0 1-1,0 2 0,0 1 0,1-1 0,-1 1 0,0-1 1,0 1 75,1-1 1,-1 1 0,0-1 0,1 0-1,0 0 1,1 1 0,-2 0 0,1 0-1,0 1 1,-2 1 0,1 1 0,0 0-42,0 2 0,0 0 1,0-1-1,-1 1 1,0-1-1,1 1 1,-1 1-1,1 0 1,-1 0-1,0 1 1,-1-1-1,1 1-76,9-18 0,1 1 1,0 2-1,-1 2 0,0 2 1,-1 0-1,1 1 0,0 1 95,-1 2 1,1 1 0,-1-2 0,-1 2 0,0 2-1,-1 2 60,-1 1 0,0 0-40,-1 1 1,0 1 0,-3 4 0,-1 0 0,0 1 0,0 0 113,-1 2 1,1 0-109,-1 3 1,0 2 0,21-25 0,-3 7-1,-5 4 6,-3 4 0,-1 0 0,-5 10 0,-1 4-27,-2 5 0,-6 5 0,-1 1 0,-2 2-380,-1 1 1,-1 6-1,1-2-37,0 3 1,-2 2-1,-1 1-210,-1 2 1,-6 5-1,2 0 1,-4 4 512,-4 3 120,3 5 0,-14-3 0,2 5 0</inkml:trace>
  <inkml:trace contextRef="#ctx0" brushRef="#br1" timeOffset="71">20562 3675 9146,'-12'0'0,"1"0"0,0-1 206,4-3 1,-4 3-1,3-1 454,-2 9 1,4 2 0,2 10 0,2 3-238,2 4 0,2 4 1,2 6-1,3 1-220,4 2 0,2 4 0,1-4 0,1-2-233,0-1 1,-2-6-1,-2-4 1,1-4-511,-1-3 396,1-10 0,-5 0 0,-4-13 518,-1-3-294,-7-9 0,-2-3 0,-5-8 0,1-6-406,-1-4 0,-3-1 0,-2-4 1,-1-2 25,-3-1 0,3-7 1,-1-2-1,-1-3 111,2-1 1,3 1-1,6 4 1,2 5-307,2 4 1,2 13 0,9 4-1,5 10 114,7 8 1,6-1-1,1 3 1,3 1 430,-3 2 0,0 3 0,-1 1 2348,4 0-2175,-4 0 1,1 6-1,-7 4 111,-1 5-362,3 5 1,-7-4 0,1 6-1,-5 2 2,-5 1 0,-2 1 1,-5 1-1,-3 4-51,-6 2 1,-7 2 0,-1 0 0,-3-1 16,-4-3 1,1-1-1,-4-6 1,2 1 203,2-3 0,3-7 0,2-1 0,3-3 780,1-4-691,7-4 0,6 2 0,8-4 1,5 2 120,5 1 0,4 0 0,7-4 0,1 0 56,1 0 1,5 0-1,-1 0-329,3 0-30,6 0 0,-3 0 0,6 0-932,1 0 672,-4 0 0,0 1 0,-5 2-808,0 1 561,-1 5 0,-4-7 1,-3 5-1,-2-1-707,-2 1 1,-5 0 0,-4 5 1162,-4 0 0,0-1 0,-4 1 0</inkml:trace>
  <inkml:trace contextRef="#ctx0" brushRef="#br0" timeOffset="72">21015 3873 8316,'-3'-22'0,"-1"2"-462,1 5 1,3 3 738,4 5-71,2-4 0,6 10 1,1-4-1,1 0 186,2-3 0,-1 1 0,-3-2 0,0-2-113,-1-4 1,1 0 0,-1 3-1,1-1-274,0-2 1,-5 2 0,0-3 0,-2 4-110,-2 0 0,-2-4 0,-2 1 0,-2 1-63,-1 1 1,-9 1 0,0 2 0,-3 1 129,-5 1 0,-1 5 0,-1 0 0,1 1 72,2 2 1,-2 2 0,3 1 434,-3 5-306,4 3 1,1 0 0,5 2 0,2 3 185,2 3 0,3-1 0,5 0 1,0 0-138,0 0 0,9 2 0,3 2 0,2-2-177,3 0 0,1-6 0,5 1 0,0 0-204,1 0 1,3-6 0,0 2 0,-1-5-380,-2-3 0,4-2 0,-1-1 0,-1-1-198,-2-3 0,-2-3 0,-1-4 1,-3-2 313,-1-3 1,-3 2-1,-6-5 1,-3-1 430,0 2 0,-4-5 0,3 1 0,-3-4 0,-6-1 0,3 5 0,-6 1 0,-1 2 173,-2 0 0,0 0 1,-1 4-1,1 2 712,-1 1 1,4 5 0,0 0 2051,-1 2-2614,4-4 0,0 13 0,6 1-82,3 8 1,3 0-1,4 2 1,1-2-130,0-1 1,-1 0 0,1-1 0,-1 1-166,1-1 1,0 1-1,-1-2-406,1-2 362,0 2 0,-1-7 0,1 4 52,0-2 1,-5-1 0,0-6 0,-2-2 30,-3-3 0,4 0 0,-2-1 0,-2-2 111,-1-4 0,-1 1 1,0-3-1,-1 4 109,-3 0 1,3 0-1,-4 1-37,0-1 1,2 0-99,-5 1 1,6-1-1,-3 2-98,-1 2 0,5-2 28,-3 2 1,3 1 0,1 0-21,0-2 37,0 4 0,0-6-80,0 3 80,-5 3 0,3-1-206,-1 2 84,1-3 0,1 1 27,-3 2-45,3-2 1,-8 6-70,5 0 0,-4 5 0,4 6-550,2 1 741,0 0 0,2 5 0,0 1 0</inkml:trace>
  <inkml:trace contextRef="#ctx0" brushRef="#br0" timeOffset="73">21481 3408 8407,'-5'-18'-100,"-3"2"0,3 3 1,-1 1 769,1 1 0,4-1 2103,-3 1-2230,3 4 1,2 3 242,3 8-509,2 3 0,2 4 0,0 2 10,1 3-221,1-3 0,-2 5 0,0-4 0,1 3-243,1 1 0,1-4 0,-2 1 1,-2-2-440,2-1 1,0 4 0,0-1-1,-1-1-565,1-1 0,2-1 0,0-1 1181,1 1 0,0 0 0,-1-1 0</inkml:trace>
  <inkml:trace contextRef="#ctx0" brushRef="#br0" timeOffset="74">21690 3349 8407,'-6'-23'161,"-1"5"0,5 3 1167,-2 2-593,0 6 0,4 3-403,0 8 0,0 3 1,0 4-1,0 1-101,0 0 1,0-1 0,1 1 0,2 1-201,1 2 0,3-2 0,-2 3-262,2-3 1,-3-2 0,4 0-128,1-4 1,-3-2-1,2-5 50,1 0 0,0-5 0,0-4 0,-3-5 140,0-5 1,1-5 0,-3-1 0,-1-4 184,-2-1 0,0 5 0,2-1 0,1 5 670,-2 6 0,0 2-292,-2 1 1,0 7 0,0 5-160,0 6 0,4 9 0,2 0 0,3 1-118,4 0 1,3-3 0,-2 3 0,3-3-69,1-2 0,-3-4 0,4-3-106,2-3 132,-4-1 0,5 0 0,-4-1-96,0-3-8,4-8 1,-8-5 0,4-3 0,-1-1 23,-3-4 1,-1 1 0,-2-6 0,-4 2-21,-3 2 0,-2 0 0,-2 0 0,-2 0-241,-2 4 0,-6 0 0,-5 7 0,-1 1-339,-1 1 1,-1 2-1,-4 4 1,2 3-177,0 3 0,-1 2 0,-3 3 0,-1 3-945,3 4 1725,2 6 0,-4 1 0,1 5 0</inkml:trace>
  <inkml:trace contextRef="#ctx0" brushRef="#br0" timeOffset="75">18038 9153 8100,'-17'-1'0,"-1"-3"263,0-4 1,3-2 0,6-2-197,1 0 1,5 1 0,-1-1 0,4-1 56,4-2 1,3-3-1,4-7 60,1-2-96,0-3 0,3-5 0,2-1 0,1-4 7,3-7 0,1-6 1,-10 23-1,0-2 0,2 0 1,-1-1-22,3-1 1,-1-1-1,3-5 1,-1-1 0,2-3-1,1-1 1,1-4 0,1-1-164,0-1 1,1-1 0,2-2 0,0-1 0,1 0-1,0 1 1,0-1 0,1 0 148,0 0 1,2 0-1,0-3 1,1 1-1,0 1 1,-1 1-1,0 0 1,-2 0-21,0-1 0,-1-1 0,0 3 0,0 0 0,-1-1 0,0 0 1,2 1-1,0 0-50,2-1 0,-1 1 0,-1 0 0,0 1 0,0 1 0,-1 2 0,1-1 0,-1 1-20,1-1 0,-1 0 0,3 0 0,1 1 0,0 0 1,2 2-95,-2 1 1,0 1 129,3 0 0,-1 1 1,-2-1-1,1-1 0,1 1 1,2-1-1,-1 1 1,0 0 4,-1 2 0,0-1 0,0 2 0,1 1 1,-3 2-1,0 1 0,1 1 0,0 0 26,0 0 1,-1 1-1,1-1 1,0 0 0,-1 3-1,-2 1 1,-1 3 0,-1 0 8,-1 2 1,-1 1 0,0 2 0,-1-1 0,0 0 0,1 0 0,-1 2 0,0 1 7,24-20 0,-7 4 0,-4 5 1,-4 1 5,0 3 1,2-1 0,0 5-1,-2 1-10,-1 2 0,0 0 0,5 1 1,0 1-41,-1 3 1,7-2 0,-9 6 0,1 0 241,-2 2 0,-2 2 1,1 0-1,-5 2-201,-6 2 1,1 0 0,-6-1-1,0 3 63,-2 0 1,-6 4 0,1-3-168,1 3 0,-4-1-135,-1-1-659,-2 1 101,-2-3 1,-2 5-1,-2 0 136,-3 0 1,0 4 0,-1 0 0,-1-2-1013,-1 0 1622,-2-2 0,-4 5 0,-3 1 0</inkml:trace>
  <inkml:trace contextRef="#ctx0" brushRef="#br0" timeOffset="76">20911 4454 8103,'-4'-16'267,"0"-4"1,0 3-1,4 2 22,0 2 0,1 6 0,5 4 1,4 1-177,4 2 0,6 0 1,-4 0-1,2 0-50,3 0 1,-3 0 0,2 0 0,0 0 157,2 0 0,2 0 0,-3 0 283,-1 0-408,2 0 0,-9 2 0,2 0 1,-2 3 55,-1 2 0,-6 2 0,-2 5 0,-3 3-157,-1 1 0,0 3 0,-1 4 0,-4 4-288,-7 1 0,-3 1 1,-6 3-1,1 1-226,-5 0 1,2 4-1,-4 0 1,2-2 518,2-1 0,-1 5 0,1 0 0</inkml:trace>
  <inkml:trace contextRef="#ctx0" brushRef="#br1" timeOffset="77">19783 3966 8600,'-18'-22'0,"3"1"0,5 3 194,2 1 1,6 2 0,-3 4-1,1 2 325,0 2 1,1 3-538,7-4 1,3 4 0,4-2 0,2 1 82,3 2 1,2-4-1,5 0 1,0-4 23,0 0 0,2-1 1,2 1-1,3 0-70,0 3 0,2-2 1,-4 4-1,1-1 18,-1 3 0,-2 3 1,-5 1-1,-4 1-2,-5 3 1,1 3 0,-9 6 269,-1 2-261,-2 3 0,-7 9 0,-5 3-205,-3 4 50,-7-2 0,5 12 0,-5-5 1,3-1-230,1 2 0,3-3 0,5 3 0,2-2-1215,2 1 1555,1 0 0,15-4 0,2 0 0</inkml:trace>
  <inkml:trace contextRef="#ctx0" brushRef="#br0" timeOffset="78">21713 4012 8327,'-19'-23'0,"1"1"0,1 1 115,3 2 1,2 5 0,3-2 1087,1 3-693,6 2 0,-3 6-259,5 5 1,5 1-1,3 8 1,2 4 37,2 5 0,0 4 1,3 1-1,0 2-94,-1 2 1,4 4 0,1 6-1,0 3-297,0 2 1,-3-3 0,2 3-1,0 3-403,0 5 0,-4-7 1,2 3-1,-3-5-461,-2-3 0,-3-7 1,-1-6 464,-2-4 0,-3-9 0,-7-8 0,-5-4 501,-4-4 0,-7-4 0,2-8 0,-3-7 0,-2-7 0</inkml:trace>
  <inkml:trace contextRef="#ctx0" brushRef="#br0" timeOffset="79">21644 4210 8056,'-12'-35'-227,"0"2"1,2 0 0,2 4 519,4 0 1,3 2-1,2 4 1,3-1 264,4 1 1,6 4-1,3 1 1,1 0-124,3 0 0,1-1 0,1 0 1,1 5-135,4 5 1,-3 0 0,5 5 0,-1 1-171,-4 2 1,-5 6-1,-5 4 1,-2 5-95,-1 6 0,-2 2 0,-2 2 1,-5 3-320,-6 5 0,-5 1 1,-6 2-1,-2 1-552,2 3 1,-3-4 0,2 1-1198,1-4 1552,1-1 0,1-1 0,1-3 479,-1-2 0,0-2 0,1 0 0</inkml:trace>
  <inkml:trace contextRef="#ctx0" brushRef="#br0" timeOffset="80">22492 3722 8114,'-11'-6'-406,"-2"5"0,-1-3 0,-2 2 569,2-2 1,0 3-1,0-3 1,-3 2 234,-1 2 0,-2 0 0,-2 0 0,2 2 33,0 2 1,1-2-1,-3 6 1,3 1-165,3 1 1,-1 2-1,2 1 1,1 2-186,1 5 0,5 2 0,1 1 1,2 0-93,3 0 0,0 1 0,2-1-111,0 0 113,6 0 0,-4-1 0,6-2-226,1-5 130,1-2 1,3-2 0,1-2-372,2-2 301,-1-4 1,2 1-1,1-8 1,0-4-77,-2-2 0,1-7 1,-2-2-1,1-3 109,0-2 1,-3-3 0,2 0 0,-5 0 144,-2-1 1,-4 3 0,2-2 0,-1 4 359,-2 3 1,-2 4 0,-1 4 535,0 0 1,0 3-646,0 5 1,0 2-1,0 9-85,0 3-129,0 0 0,5 2 1,2-1-1,2 1-10,2-1 0,-5-3 0,5-1-308,0-2 142,4-1 0,-2-4 1,2 0-1,-2 0-79,-1 0 1,0-6 0,1-1 0,1-4-90,1 0 1,-3-5-1,-4-1 1,-1-1 55,0-2 1,-1-2 0,-3-2 0,1 1 121,-2 0 0,0 1 0,-2 3 1,-2 3 323,-1 3 0,0 3 1,-5 1 265,-1 1 1,3 5-1,-1 1-87,2 4 0,1 5 1,4 5-153,0-1 1,1 1-1,3-1 1,4 1-118,2 0 0,-1-1 0,2 1 0,2 0-125,0-1 1,0-3 0,-1-2 0,3 1-58,0-1 1,2-3 0,-3 1 0,3-3-85,1-1 0,-4-5 0,3-3 1,-1-2 87,-1-2 1,-1 1 0,-5-1 0,-1 0 19,1 1 1,-4-5-1,-1 1 1,-2 0 83,-2 3 0,0-4 1,0 1-1,-2 0 68,-2 2 1,2 2 0,-5-1 162,2 0-249,-4 1 0,8-1 1,-4 1 116,-1-1-83,5 6 1,-4-5-7,5 3 1,1-1-73,3 2 1,3-2-1,4 5 23,1 1 1,1 2 0,1 1 0,2 1-3,-2 3 0,-1-1 0,-2 3 1,1 0-2,0 1 1,-1-1-1,1 3 1,-1-2 18,1-2 1,0 3 0,-2-3 0,-1 0 64,-1 0 0,-2 4 211,2-1 28,2-3 64,-8 0 72,8 1-241,-9-5 1,5 3 0,-8-7 0,0-2-187,-2-1 1,-1-2 0,2-5 0,-1-1-32,2-2 0,-4-4 0,3 1 0,0 0-159,2 0 0,1-2 0,0-5 0,0-1-652,0 1 0,0-2 1,1 1-1,3 1-295,4 1 1,-3 6-1,-1 1 1112,-3 1 0,-1 1 0,0 5 0</inkml:trace>
  <inkml:trace contextRef="#ctx0" brushRef="#br0" timeOffset="81">22469 3233 8569,'-17'-32'-343,"6"5"0,4 1 34,7 10 1,6 6 0,3 7 0,3 6 308,4 5 0,-1 2 0,-3 2 0,0-1 0</inkml:trace>
  <inkml:trace contextRef="#ctx0" brushRef="#br0" timeOffset="82">21853 5210 8192,'-42'-1'0,"5"-3"0,5-4 0,6-2 2,5-2 1,10 1 0,8-1 549,6 0 1,6 0 0,9-4 0,8-5-222,6-4 1,7-6 0,11-10-1,-22 19 1,1-2-78,3-2 0,0-1 0,4-2 0,1-1 0,6-3 0,2 0 0,3-4 0,2-1-291,-14 10 1,1 0 0,1 1 0,2-1 0,0 1 0,0-1 0,2 0 0,1-1 0,-1 1 0,0 0 0,-1 1 0,1-1 87,0 1 0,-1 0 1,0 0-1,-1 1 1,0 1-1,-1 0 1,0 1-1,0 0 0,-1 1 1,17-10-1,-2 1 1,-4 3 0,-1 0 1,-3 2-1,0 0 0,-1-1 1,0 0-39,-3 1 1,-1 0-25,2 2 1,-2 1 0,-5-2 0,0 0 0,0 3 0,-1 1 4,-2 0 0,0 1-17,-2 1 0,-1 0 0,0 3 1,-1 0-1,25-14 0,-7 4 71,-5 3 0,-9 2 1,-4 2-1,-2 5-480,-4 2 0,-6 6-1101,-1 4 0,-8 3 555,-7 3 0,-7 9 1,-8 9 976,-5 5 0,-2-2 0,-1 5 0</inkml:trace>
  <inkml:trace contextRef="#ctx0" brushRef="#br0" timeOffset="83">16945 8827 8050,'-12'-4'0,"1"-1"0,-1 0 0,0-1-11,1-1 1,-1-1 0,1-2-1,-1 1 98,0 1 1,1-1 0,-1-5 0,0-2-27,1 2 0,-1-3 0,1 1 1,-1-1-50,0 0 1,1-4-1,-1 3 1,0 0 28,1 3 0,-5-2 0,1 1 0,1 2-57,1 1 1,-3 3 0,-1 1 0,-1 2 22,-2 2 1,-2 1 0,-3 4-189,-2 0 187,-3 0 1,-6 2 0,-3 1 0,-3 5 34,-4 3 1,-1 0 0,-3 2 0,0 1 76,1 2 0,0 5 1,0-1-1,-2 5-33,2 2 1,5 4 0,3-3 0,0 2-51,-1 2 0,5 2 0,-2 2 0,3 3-60,1 4 1,0 2-1,0 3 1,0 1 69,0 1 1,0 6 0,1-1 0,16-25 0,1 1-18,-1 2 0,1 0 0,1 0 0,1 1 0,0 0 0,1-1 157,2 0 1,0 0-140,-2 2 1,2 1 0,5 0-1,2-1 1,-1 2 0,1 0-1,1-1 1,2-1-3,1 0 0,1 0 1,4 0-1,3 1 1,0 0-1,1 0 1,2 2-1,2 0-51,1 3 0,1-1 0,1-5 1,0-1-1,2 3 0,1-1 1,-1-3-1,1 0-16,-1-3 0,1 0 0,1 0 1,2-1-1,-1-2 0,1-1 0,22 20-22,-1-6 1,-3-5-1,4-4 1,3-3 138,7 1 0,-4-6 0,7 2 1,-3-5 27,1 1 0,0 5 0,2 2 0,1 1-61,-2-1 0,1 3 1,2-2-1,-28-15 1,-1 1 53,3 2 0,-1-1 1,24 11-1,3-3 1,-2-3 120,-3 0 0,4-3 1,-3 0-1,1-3-266,0-4 0,-2-1 0,-4-6 1,1-2-372,-1 0 0,-2-4 0,-3 0 0,-3-3 437,-1-2 0,4 1 0,-3-3 0,2 1 70,0-1 1,-4-1 0,2-3-1,0-2-7,1 0 0,-5-6 0,2 3 0,-3-1 122,-1-1 0,5 1 1,3-4-1,2 0-152,1-1 1,1-3 0,-2 0 0,-1 1-33,-1 2 1,-2 2-1,2 1 1,-5 2-1,-1-2 0,-1-2 1,1-3 43,2-1-68,0 0 0,-4-2 0,0-2 0,0-4 16,-1-4 1,-3 2-1,0-4 1,0-1 31,-1 1 1,-1-2-1,-6-2 1,-1 2 45,-3 5 1,2 5 0,-6 2 0,0-2 18,-2-5 1,-2 6-1,1-3 1,-2 3 9,-2 2 0,-3-5 0,-4 3 0,2-3-63,1 1 0,0 6 0,-6-2 1,0 0-54,-2 1 1,-5-2 0,1-4 0,-2 0-133,-2 0 0,-3-5 1,-2-3-191,-1-2 233,-2-1 0,-3-2 1,0-1-1,-2-3 78,-2-1 0,1 5 1,-5 0-1,-1 4 73,-2 1 0,-2-3 1,-3 1-1,-3 2 53,-3 5 1,-2 3-1,1 4 1,-2 4 49,-3 2 0,4 3 0,-5 3 0,1 3-221,1 3 1,-2 6-1,2-1 1,-3 0-291,0 2 1,1 0 0,7 5 0,1-3-345,1-4 0,6 2 1,-2 0-1,4-1-458,4 1 0,8-2 1128,8-4 0,2 1 0,1-1 0</inkml:trace>
  <inkml:trace contextRef="#ctx0" brushRef="#br0" timeOffset="84">18562 10828 7764,'-6'-19'-149,"-1"4"0,-4-2 1,0 2-1,-1 2 538,0 4 1,1-2 0,-1 5-236,1-1 1,4-3-1,3 2 114,3-2 0,1 2-100,0 0 1,5 6 0,3-2 89,2 3 1,2 1 0,1 1 0,1 3-1,1 4 1,6 2 0,-2 3 299,3 2-362,7 4 1,-3 5-1,5 3 452,1 4-529,7 13 1,-2 0 0,-15-17 0,0 0 0,1 2 0,1 1-109,0 1 1,1 2-1,3 3 1,1 0 0,-1 6-1,-1 0 1,2 1-1,0 0-5,0-1 1,-1 0-1,-2-1 1,-1 0-1,0 0 1,0 0-1,0 0 1,-1-1-67,2 1 0,-1 0 0,-4-3 0,0-1 0,1-2 1,-1-1-1,-2-2 0,-1 0-22,0-2 1,-1-1-1,1 1 1,-1 0-1,0-1 1,0 1-1,-1 0 1,-1 0-13,12 26 1,-1-4 0,-2 1 0,2 0 62,0 0 1,-8-8 0,4 0 0,-4-3-56,-4-5 1,1-1 0,-3-2-1,0-3-37,-5-4 0,-1-7 0,-2-5-505,-2-2 370,0-6 0,-4-2 1,-1-5 13,-5 0 1,1-5-1,0-3 1,-4-4-282,-3-3 0,1-3 1,-2-7-1,0-2 85,0-4 0,1-4 1,-4-3 439,1 0 0,-4-11 0,3 1 0</inkml:trace>
  <inkml:trace contextRef="#ctx0" brushRef="#br0" timeOffset="85">18631 10990 7741,'-29'-22'0,"3"2"-707,5 0 1,0 10 549,6-2 364,-1 9 0,11 1 0,4 7 32,4 2 1,2-2 0,-1 5 0,3 5 174,4 1 0,2 4 0,1 4 1,3 3-124,1 4 0,-3 3 1,5 1-1,0 0-237,2 0 1,-2-4 0,-1-2-408,2 0 289,-5-2 0,1-9 1,-5-2-1,0-3-299,-1-2 1,-4-6 246,-4-5 58,-1-10 0,-4-8 1,0-7-1,-3-2-35,-2-4 1,1-6-1,-3-3 1,1-2-27,-1-2 1,-1-1 0,-2 0 0,2 1 197,2 1 0,-2 10 0,3-1 0,1 6 1380,2 6-1280,2 9 1,9 13 0,3 8 0,6 2 112,2 2 0,1 0 0,6 3 111,2 0-312,-3 6 0,6-7 0,-4 5 0,2 2-85,2 1 0,1-2 1,3-1-419,-3 2 144,2 1 1,-3-3 0,5 0-1,-1 2-598,-3 1 1,1 1 865,-5 0 0,5 6 0,-2 1 0</inkml:trace>
  <inkml:trace contextRef="#ctx0" brushRef="#br0" timeOffset="86">17666 8676 8284,'-12'-23'0,"1"1"0,-1 2 0,2 5 224,2 2 0,-2 7-364,2 2 0,-2 2 1,-2 2 110,0 0 0,1 0 0,-2-1 1,-1-2 89,-2 0 0,-3-1 0,2 2 0,-1 0 72,-3-2 1,-2-4 0,-3 4 0,-1 2-100,1 0 1,-4-1-1,-2-1 1,-4 1 10,-3 2 1,-1 1-1,1 0 1,-3 0-71,-4 0 0,-1 0 0,-3 0 0,-1 0 81,-2 0 0,-1-4 0,-6 0 0,1 1 24,0 2 1,0 1 0,7 1 0,1 5-42,-1 5 1,-2 2 0,5 7 0,2 2-15,3 3 0,7 1 1,-3 7-1,1 3-72,0 5 1,0 4 0,6 3 0,0 1-80,2 2 0,6 4 1,-3-1-1,4 2 113,1-2 1,4-1 0,4-2 0,2 4 12,1 6 1,2 0-1,2 3 1,4 1 6,3 0 1,2 0 0,1-30-1,0 0-781,2 0 1,0 0 776,1 0 0,0 0 1,3-2-1,1 0 1,0-1-1,0 0 1,1 1-1,1-1 0,1 0 1,-1 1 0,6 23 0,6 3 0,1-3-20,1 1 1,1-1-1,4-1 1,-2 1 16,-2-4 1,4-3 0,1-1 0,3 2 13,0 4 1,1-2 0,2 0 0,1-2-12,-17-25 1,1 0 0,0 1 0,1 0 0,0-2 0,1 0 0,22 22-3,1-4 1,1-6 0,1-5-906,1-4 919,11-2 1,-11-12 0,10-6 0,-1-7 84,2-7 0,3-6 1,-32 2-1,0-2 118,1 2 1,0-1-148,0-2 0,0 0 0,-2 1 0,1 0 0,1-2 0,1 0 1,1 1-1,1 0-20,1 1 1,0 0-1,-2 1 1,0-1-1,-3 2 1,0-1-1,0 1 1,0 0-59,28-8 0,1-3 0,0 2 1,1-2-22,-2-1 1,-4 4 0,-3-1 0,1 0 29,3-2 1,-6-3 0,3-1-1,-5-1 39,-3 1 1,1-3-1,-1-2 1,0-2 344,-4 2 0,-5-1 1,-8 4-1,1-2-322,0-2 1,-8 2 0,1 0 0,-2 0 42,-3 1 0,0 2 0,-4-3 272,2 1-328,-6 2 1,-1 4 0,-4-2 0,0 0 294,0-3 0,-1 1 0,-4 4 0,0-2-265,0-2 0,-1 3 0,-2-5 0,-2 2-74,-1 0 0,-2-4 0,-2 3 0,-1-2-91,0-2 0,6 2 0,-8 0 0,0 0-21,-2 1 1,-1-2-1,1-4 1,-1 0 21,-2 0 1,-2 0-1,-3-1 1,-2-3 45,-2-3 1,1 1 0,-5 3 138,-1 2-64,-1 1 1,-2-2-1,0 1 85,0 1-112,0 3 0,1 9 1,2 0-1,1-1-126,-1 1 0,3 0 1,2 0-1,3 1-248,0 2 1,1-2 0,0 4 0,0-1-19,-1-1 0,1 6 0,0-1 0,0 2-348,-1 1 1,1 4 727,0 1 0,-1 4 0,1-2 0</inkml:trace>
  <inkml:trace contextRef="#ctx0" brushRef="#br0" timeOffset="87">7606 7025 8185,'-12'-4'-332,"1"0"1,3-4-144,0 4 1,6 2 0,-2 5 457,3 5 0,1 3 0,0 0 0,0 1 79,0-1 0,0-3 0,0 0-19,0 1 0,3 1 585,1 2 91,0-6 53,1 0-623,-3-6 0,4 0 1,-3-2-1,1-2 19,-2-3 1,5 0 0,0-1-166,4-1 0,-1 3 1,-1-1-1,-1 1-20,1 0 0,1 3 0,2-2 0,1 1 31,2 0 1,-2-4 0,3 3 0,-3 0-86,-2 0 0,1 1 1,-1 3-168,1-3 1,0 2-75,-1-1 0,-4 3 574,-3 3 1,-7 0 0,-2 5 0,-1 0-53,-4-2 0,4 4 0,-2-3 0,0 1-255,2-1 0,-3-3 0,4 3 0,0-1-387,-1 1 1,1-5-271,1 2 1,2-1-489,-6 0 1190,6-1 0,-4 8 0,6-3 0</inkml:trace>
  <inkml:trace contextRef="#ctx0" brushRef="#br0" timeOffset="88">7746 7408 8037,'-6'-11'-371,"0"0"0,-4 2 0,1 3 438,1 1 0,4 0 181,-4 1-269,6 2 1,2-7 0,7 4 0,4-1 90,0-3 0,5-2 1,1 0-1,1-2 2,2-3 0,2 2 1,2-4-1,-2 1 54,-3 3 0,3-3 1,-4 2-36,0 0-56,4 2 1,-9 6 0,3 0-28,-4 2 95,0-4-15,-5 8-32,-2-4-739,-5 5 313,0 0 0,0 0 1</inkml:trace>
  <inkml:trace contextRef="#ctx0" brushRef="#br0" timeOffset="89">11165 15794 8674,'-12'0'0,"1"0"0,-1 0 0,0-6 0,1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04T08:03:44.086"/>
    </inkml:context>
    <inkml:brush xml:id="br0">
      <inkml:brushProperty name="width" value="0.09086" units="cm"/>
      <inkml:brushProperty name="height" value="0.09086" units="cm"/>
      <inkml:brushProperty name="color" value="#FF0000"/>
    </inkml:brush>
    <inkml:brush xml:id="br1">
      <inkml:brushProperty name="width" value="0.12114" units="cm"/>
      <inkml:brushProperty name="height" value="0.12114" units="cm"/>
      <inkml:brushProperty name="color" value="#FF0000"/>
    </inkml:brush>
  </inkml:definitions>
  <inkml:trace contextRef="#ctx0" brushRef="#br0">13095 11142 8198,'-12'-31'0,"-1"1"0,-2 3-255,1 5 0,8 4 1,-6 7-1,2 2 1322,-1 2 1,0 4-931,-1-1 1,4 3-1,2 2-119,1 3 0,1-1 0,4 4 115,0 2 0,0 2 1,0 0-1,0 1 40,0 0 1,0-1 0,0 2-1,0 1 90,0 2 0,0 3 0,0-2 0,0 1 122,0 3 1,0 5 0,0 2 0,0 2-122,0 2 0,0 3 0,0 4 0,0 3-113,0 4 0,4 5 0,0 4 1,-2 3-41,-1 4 1,3-7-1,0 3 1,0-1 64,1 0 1,-3 3 0,3 0 0,-1 1 33,0-4 0,-1 1 0,-1-4 0,0 6-100,0-27 0,0 0 0,6 29 0,-5-28 0,-1 2 0,1-2 0,-1 1-69,1 1 1,-1 1 0,2-1 0,0 0 0,-1 2 0,-1 0 0,1 0 0,1-1 1,0-1 1,1 1 0,0 0-1,0 1 1,1-2 0,0 1 0,0-1-1,-1 1-10,1-2 1,0 1 0,0-2 0,0 0 0,-1 0 0,1-1 0,1 1 0,-1-1 23,2 3 0,0 0 0,-2-1 0,1 1 0,1 1 0,0 1 0,0-2 0,0 1-9,0 0 1,-1-1-1,1-2 1,0 0 0,-2 3-1,0 1-629,-1-1 0,1 1 611,3 3 0,-1-1 0,-1 0 0,-1-1 0,1 2 0,0 0-2,-2-1 0,-1 0-7,2 2 1,-1 1 0,-2 1 0,0 1 0,2 3 0,0 0 0,0 1-1,-1 0-11,1 1 1,-2 0 0,-1 0-1,-1 0 1,1 3 0,1-1 0,-1 1-1,0 0-109,0 2 1,0-1 0,0-6 0,1 0 0,-2 1-1,0-1 1,1-1 0,0-2 80,0-1 0,-1 0 1,0 0-1,-1 0 1,0-3-1,0 1 1,0-2-1,0 1 28,0-3 0,0 0 1,0-1-1,0 0 1,0-1-1,0 0 1,0 1-1,0 0 19,0-1 1,0 0 0,0-2 0,0-1 0,0 32 0,0-2-263,0-2 0,0 0 0,0-2 0,0-1-362,0-5 0,0-3 1,0-5-1,0-1-187,0-2 1,0-9 0,0-4-1,0-7-3026,0-6 3316,5-8 0,-2-10 1,3-9 491,0-7 0,1-4 0,-3-2 0,0 1 0</inkml:trace>
  <inkml:trace contextRef="#ctx0" brushRef="#br0" timeOffset="1">13037 13758 8242,'-14'-5'113,"2"-3"1,0 2 0,6-1 223,0 2 0,5 1-335,1 4 0,1 0 1,7 0-1,1 0 64,1 0 1,6 0-1,0 0 1,2 0 110,3 0 0,5-3 0,2-3 1,2 1-20,2 0 1,7-3 0,5 3 286,5-1-348,4-2 1,9-4-1,3 1-767,-31 5 0,0 0 730,2 3 1,1 0-1,4-4 1,2 1 0,-1 1-1,0 1 112,0-1 0,0 1-112,-3-1 1,2 1-1,5-2 1,1 0 0,0 0-1,0 0 1,3 1-1,1 0 29,0 1 1,1 0 0,1-1 0,-1 1-1,-2 1 1,1 1 0,3-1 0,0-1-138,3 0 0,0-1 0,4 2 0,1 0 0,-1-1 0,1 0 0,-2 0 0,1-1 51,1 0 1,0 0 0,1-1 0,1 0 0,-20 2-1,0 0 1,1 1 0,0-1 0,1 0 0,0 0-6,0 0 1,0 0-1,0 0 1,0 1 0,0-1-1,0 0 1,-2 0 0,0-1-1,0 1 1,2-1 0,-1 0-1,1 1-40,1-2 1,1 1 0,-1 0 0,1 0 0,1 0 0,-1 0 0,1 0-1,0 1 1,0 0 0,-1-1 0,0 0 0,0 0 90,-1 0 1,0 0 0,0 0 0,-1 0 0,1-1-1,-1 1 1,1 1 0,0 0 0,0 1 0,0-1-1,0 0 1,0 0-21,-1 0 0,1 0 0,-1 1 0,0-1 0,0 0 1,-1 0-1,20-2 0,-2 0 0,1 0 0,0 1-28,0-1 0,0 0 0,1 0 0,1 0 0,-2 1 1,1-1-96,-1 0 0,-1 0 43,-3 0 1,0 0-1,1 1 1,-1-1 0,-1 0-1,0 0 1,0 0 0,-1 1-18,1-1 0,-1 0 0,-2 0 0,-1 0 0,-3 0 0,-1-1 0,2 0 0,0 0-24,0 0 0,0-1 0,-1 0 1,0 0-1,-3 2 0,0 1 0,-3-1 1,1 1 73,-1 1 0,0 0 0,-3-1 0,0 0 0,0 1 0,-1 0 0,-1 0 0,-2-1 190,-1 1 1,-2 1 0,1-2 0,0 1-1,27-2 1,1 1-225,-3 0 1,-4-3 0,-5 4-1,-5 2 18,-4 0 1,-8 2 0,0 0 0,-5 0-381,-2 0 1,-7 0 0,-7 0-122,-2 0-843,-1 0 1262,-11 6 0,-4-4 116,-12 6 0,-13 0 0,-9 3 0</inkml:trace>
  <inkml:trace contextRef="#ctx0" brushRef="#br0" timeOffset="2">13014 11293 8390,'17'9'0,"2"0"536,3 0 0,3 8 0,2-6 0,5 2 105,6 0 0,7 4 1,7 2-1,1 3-561,2 2 1,-24-13 0,0 1-1,2 0 1,1 0 0,2 1-1,1 0-60,1 1 1,1-1 0,1 3 0,0-1 0,1-1-1,0 0 1,0-1 0,0-1-60,2 1 0,0-1 1,0 0-1,2-1 1,1 1-1,1-1 1,-1 1-1,1 0 47,-1-1 0,1 1 1,1-1-1,1 0 1,0-1-1,1 1 1,1-2-1,0 1 39,2 0 0,0 1 0,1-2 1,-1 0-1,0 0 0,0 0 1,1 0-1,1 0-60,1 0 1,0 0 0,3 1 0,0-1-1,0 2 1,0 0 0,-2 0 0,1-1 81,-1 0 0,1-1 0,-1 1 0,1 0 0,0 1 1,1 1-1,0-1 0,0 0-22,-1-1 0,0-1 0,2 2 0,-1-1 0,-3-1 0,0-1 0,2 0 0,1 1-27,1-1 1,0 1 0,0-1 0,1-1-1,1-1 1,-1 0 0,-1-1 0,-1 1-31,0 0 1,0 0-1,-3-2 1,1 0-1,4-1 1,0 1-1,-2 1 1,1-1-15,-2 2 0,0-1 0,2-1 0,-1 0 0,-3-1 0,-1 1-1235,1 1 1,-1-1 1255,0-1 1,0 0 0,-1 1 0,0 1 0,1-3 0,-1-1 0,-1 1 0,0-1-36,-2 0 1,0-1-1,0 0 1,0 0-1,-1 0 1,0 0-1,-1 0 1,1 0-55,-1 1 0,0-2 0,1 0 0,0-2 0,-6 1 0,0-1 0,0 1 0,0-1 85,-2 1 0,1-1 1,1-1-1,1-1 1,-1 1-1,-1 0 1,-2 0-1,-1-1 71,-1 1 1,0 0 0,-1 0 0,1-1 0,-1 2-1,-1 1 1,1 0 0,-1-1 5,1 0 1,-1 1 0,-1 0 0,0 0-1,-2 2 1,0 0 0,30 0 14,-1 0 0,-1 0 1,-3 0-1,-1-1-88,0-3 1,0 1 0,0-5 0,-1 1-48,-3 0 0,2-3 0,-4 1-258,1-5 204,1 1 0,3-8 0,-3 4-282,-4-1 364,-2 4 1,-3-8-1,-1 3 1,-2-2 162,-2 1 0,-1 0 0,-5 4 0,0 1-94,-3-2 1,1 4 0,-4-2-1,-3 3 630,0 4 1,-3-2 0,-1 3-1,-3 0-731,-2-1 0,0 5 1,-4-1-1,-1 3 19,1 1 0,-1-4 0,1 0 0,0 2-215,-1 0 0,1 2 0,0 0 101,-1 0 1,1 0 0,-2-1-144,-2-3 1,-2 3 74,-2-3-121,-2 3-747,3 1 409,-5 0 1,-5 0 0,-3 1 675,-2 3 0,-7 2 0,-1 6 0</inkml:trace>
  <inkml:trace contextRef="#ctx0" brushRef="#br0" timeOffset="3">13084 15631 8175,'-8'-12'285,"0"1"0,6-1-171,-2 0 1,4 6 0,4 2-166,3 3 0,8 2 0,1 1 1,3 4 36,1 0 0,2-3 1,1 1-1,2-3-27,2-1 0,3 0 0,5-1-148,0-3 187,0-3 0,5-8 0,1-3 197,0-4-81,5 1 0,-4-9 0,7 3 0,4-4 26,-24 15 1,-1-1-1,24-17 1,5 2-1,-3 1 2,-1-2 0,2 0 0,-24 16 0,-1 0 0,2 1 0,0 0-27,0 0 0,0 1 0,1-1 1,0 1-1,2-2 0,0-1 1,0 0-1,1 1-15,1-1 0,0 1 1,-1 0-1,0 1 1,2-1-1,1 1 1,1 1-1,-1-1-42,1 0 1,0 0-1,3-1 1,1 0 0,0 0-1,1 1 1,1-1 0,0 1-83,0 1 0,1-1 1,0 2-1,0-1 1,1-2-1,0 1 1,1 1-1,1 1 56,2-1 0,0 1 1,-3 0-1,0 0 0,3 1 1,1 0-1229,-1-1 1,-1 1 1184,-2-1 0,0 1 0,5-1 0,1 1 0,-2-1 0,1 0-38,1 1 1,0 1 64,0-1 1,0 1 0,-1 0-1,0 1 1,2-1 0,-1 0 0,3 0-1,-1 0-8,4-2 1,0 1 0,-3 2 0,-1 1-1,0-1 1,0-1 0,-2 1 0,1 0-84,0 0 0,0 0 0,2 1 0,-1 1 0,1-1 0,-1 1 0,0 0 0,-1 0 88,-2 0 0,0 0 1,1 1-1,0 1 1,0-2-1,0 0 1,0 0-1,1 0-4,1 0 1,0-1 0,-2 2 0,1-2 0,-1 0 0,1 0 0,-1 0 0,0 2 0,-2-1 0,1 1 1,0-2-1,-1-1 1,1 2-1,0 0 1,-1-1-1,1 1 36,-2-1 1,-1 0-1,0 2 1,-1 1-1,-2-2 1,1 0 0,1 0-1,1 1 21,1 1 0,-1 0 1,-3 0-1,-2 1 1,-1 0-1,0 1 1,-3 1-1,1-1 7,0 1 0,-1 1 0,0-1 0,0 1 1,1-1-1,1-1 73,-3 1 0,0 0-132,-1 3 0,-1 0 0,-3-2 0,-1-1 1,2 3-1,0 0 0,1-1 0,0 0-20,0 1 1,0-1-1,0 0 1,-2-1-1,-3 1 1,0-1 0,30-2 71,1 0 0,-4-1 0,5 4 1,-2-3-48,-2-2 1,-5 3 0,-3-2 0,-2-1 541,-2 1 0,-2 2 0,-3-4 0,-2 1-565,2 0 0,-2-3 1,-1 2-1,-2-1 164,-6 1 1,-2-1 0,-6 4 0,0 0-457,-3 0 1,-7-1 0,1 4 0,-3-2-634,-2 1 1,-3 2-1576,0 1 2530,-6 0 1,-2-5 0,-6-1 0</inkml:trace>
  <inkml:trace contextRef="#ctx0" brushRef="#br0" timeOffset="4">19678 10851 7974,'0'-23'0,"0"-1"0,0 2 0,0 2 195,0 0 0,0 5 0,0-3 58,0 1 0,0 1 0,0 5 1,0-1 27,0 0 1,0-3 0,0-1-1,0 2 100,0 1 1,-4 2-1,-1-1 1,-1 2-49,-4 2 0,0-1 0,-1 5 85,-1 1-304,-5 2 1,4 1 0,-4 1-1,1 3-42,-4 4 1,-2 9 0,-2 5-1,-2 5 36,-1 3 0,0 6 1,3 7-1,2 2 53,3 1 1,2 2 0,7 1 0,2 4-84,4 4 1,4-5 0,5 5 0,7-6-127,6-5 1,9-1-1,4-8 1,3-3-105,1-6 0,3-8 0,3-6 1,0-5-122,3-5 1,1-8-1,2-6 1,-1-7-104,1-6 1,-5-5 0,-2 3 0,-4-4 117,-6-1 0,-5 5 1,-6-3-1,-3 5 101,-3 4 1,-7 2 0,-2 5 281,-3 1 0,-6 4 0,-4 3 0,-4 3 202,-2 1 1,-1 5-1,4 3 1,1 2-69,-1 2 0,6 3 0,1 1 0,1-2-141,0-1 0,1 3 0,6 0 0,3 1-116,5 0 1,-1-3-1,8-5 1,0-2-73,0-2 1,5-1 0,5-4 0,-3-2 5,0-1 0,-3-9 0,-1-7-10,-2-3 69,0-2 0,-2 0 0,-4-2 0,-5-2 15,-3-2 1,-1-1-1,-5-3 1,-3 2 17,-4 1 0,-9 5 1,-5-1-1,-4 4-115,1 3 0,-5 3 0,0 7 0,0 1-285,3 1 1,3 6 0,2-2 0,2 3-489,5 1 1,3 5 0,4 2 0,5 4-792,1 0 1651,2 1 0,11 0 0,2-1 0</inkml:trace>
  <inkml:trace contextRef="#ctx0" brushRef="#br0" timeOffset="5">20318 10909 8289,'11'-9'333,"1"-3"1,-4-1-1,-1 6 1,2 3 479,2 2 0,-3 4 0,-1 2 0,2 5-562,2 5 1,-4-1 0,0 4-1,-2-2-75,-2 1 0,-1-2 0,1-5 1,1-1-89,-2 1 0,0-3-89,-2 2 1,-6-6-155,-1 2 0,-4-8 1,0-3-1,-1-5-158,0-3 1,5-7 0,0-7 0,2-1-181,2-2 313,2-1 668,1-2-313,0 5 1,1 2-1,3 6 1,4 3-1,2 7 70,2 2 0,4 9 0,0 1 0,4 7 476,4 3-20,0 7-355,9-4 1,-7 9-55,5-3 0,-4-1 0,4 0 0,0-1-152,-1-3 0,2-1 1,-5-2-1,-1-4 23,-1-3 0,-2-3 0,-1-2 250,-3-3-234,-2-2 0,-5-10 0,-1 0 0,0-4-260,-3-4 1,1 0 0,-6-4 0,0-1-225,-2-2 0,-1-2 1,0-2-1,0 0-336,0 0 0,-5-1 0,-3-1 1,-1-2-305,2 1 1,-2 7 0,5 4-1,1 4-260,2 3 1,2 5 628,3 7 0,2 8 0,6 9 0,0 4 238,-1 3 0,2 1 0,1-3 0,2 1 304,-2-1 0,3 2 1,0-3 68,1-3-57,-4-1 0,7 2 0,-4-2 0,-1-3 213,1-1 0,3-1 0,-5-5 0,-1-2 382,-1-1 0,-1-5 1,-2 2-1,-1-4 344,-1 0 1,-5-1 0,0 0-173,-1 1 0,-7 0 0,-3 4-421,-3 3 0,-4 4 0,-1 4 0,1 5-35,-2 5 0,4 4 1,-2 5-1,3 2-91,4 2 0,-1-1 0,5 4 0,2-1-157,1 1 0,2-3 1,4 3-1,7-2-230,6-2 1,5-3-1,4-2 1,4-3-321,3-1 0,2-7 0,0-6 0,0-3-123,-2-1 0,-3-1 0,-1-3 0,-7-4-877,-6-2 1,-6-3 1508,-3-2 0,-3 2 0,-5-4 0</inkml:trace>
  <inkml:trace contextRef="#ctx0" brushRef="#br0" timeOffset="6">21318 10641 8289,'-31'0'0,"1"0"410,2 0 0,1 0 0,5-1 1,2-1 1005,5-2 0,3-1 67,4 1-1215,3 2 1,10-7-1,4 4 1,7-3-348,7-4 1,6-1 0,7-7-1,4 1-368,6 1 1,5-4 0,4 4 0,-2 0-775,-1 2 1,4 3 1220,-2 2 0,8-6 0,-30 8 0,0 0 0</inkml:trace>
  <inkml:trace contextRef="#ctx0" brushRef="#br0" timeOffset="7">21364 11130 8038,'0'-12'284,"2"2"1,0 1 812,2 1 1,0 4-510,-4-3 0,0-1 0,0-4-168,0 1 0,-1-1 0,-2 0 282,-1 1 0,-3-1 1,1 2-32,0 2 0,2 3-563,-4 5 1,6 5 0,-2 4 0,2 5 111,2 6 0,0 3 1,2 3-1,3 1-218,7-1 1,1 2 0,5-1 0,0-1-120,0-1 0,1-7 0,6-3 0,1-3 89,1-4 0,5-5 0,-2-8 0,-1-6-119,-1-7 1,-4-8 0,-2-3 0,-3 0-83,-3-4 0,-8 0 0,-4-2 1,-4 1-230,-4 3 1,-8-1 0,-7 5-757,-3 1 876,-7 1 1,3 7 0,-3 3-709,0 2 884,-3 6 0,7 2 0,0 5 0,4 1-209,5 3 0,4 3 0,1 6 0,3 1-183,5 1 0,6 5 1,6-3-1,4-1 554,3 1 0,10-1 0,-2-5 0</inkml:trace>
  <inkml:trace contextRef="#ctx0" brushRef="#br0" timeOffset="8">21830 10944 8271,'15'-5'0,"1"-2"0,-2 1 962,-1 2 0,-2-1 730,1 1-1299,0 5 0,-2 6 0,-1 3 931,-1-2-982,-6 2 1,4-4 0,-5 6 541,3 0-740,-3-1 0,4 1 0,-5 0 1,0-1 168,0 1 1,0-4-294,0-1 1,-1-4 0,-3 1-96,-4-3 1,-2-7 0,-2-6-1,2-7-285,2-7 1,-5-1 0,3-8-1,0-5 128,-1-4 0,0-3 0,7-1 0,1-1-45,2-1 1,6-3-1,3 8 1,3 9-188,5 10 0,-2 8 0,4 7-1213,-1 4 1169,4 1 0,-8 13 0,2 4 0,-2 8-1389,-1 3 1897,-1 1 0,1 5 0,0 2 0</inkml:trace>
  <inkml:trace contextRef="#ctx0" brushRef="#br0" timeOffset="9">22004 10909 8271,'-12'10'935,"1"-2"1,0-1-1,2-5-97,2 2 0,5 0 0,2-4-438,7 0 1,8-5-1,6-3 1,4-4-408,2-3 1,5 1-1,-1-4-2248,3 1 1548,0 1 1,1 5 706,0-1 0,0 0 0,0 1 0</inkml:trace>
  <inkml:trace contextRef="#ctx0" brushRef="#br0" timeOffset="10">21830 12107 8157,'-12'-23'275,"0"-1"1,5 5-1,0 1 1,2 1 414,2 3 0,2 1 0,1 1-45,0 1 1,0 3 0,1 1-293,3 2 0,-1 1 0,5 6 0,1 2-73,1 3 1,5 8-1,2 1 1,0 2 97,0 3 1,0 0-1,-3-1 161,1 0-393,6-1 0,-7 3 0,4-1 0,-1-3 95,-3-1 1,1-2 0,-1-3 0,1-2 23,0-2 1,-3-3 0,-1-7-1,-2-6-167,-1-8 0,-2-4 0,2-5 0,-4-2-362,-3-4 1,-1-4-1,0-2 1,0-3-235,0-2 1,-1 5-1,-3-1 1,-4 5-964,-2 2 1,2 5 0,0-1-2260,-1 2 1568,4 7 1328,0 6 824,5 12 0,0 7 0,0 4 0</inkml:trace>
  <inkml:trace contextRef="#ctx0" brushRef="#br0" timeOffset="11">22202 11874 8157,'11'7'287,"-3"2"1,0-4-1,1 0 410,1 0 1,-2 3 0,0-3 388,1 2 1,1 0-288,2 5 1,-6-7-648,-2-5 0,1-2 0,-1-9 0,-1-3-191,-2-3 0,-2-2 1,-2-4-275,-1-1 225,0-4 0,1 2 0,-1-5-587,1-1 591,-3-2 0,4 3 1,-2 3-1,3 2 167,1 4 0,0 6 229,0 1 1,4 8 0,2 7 0,4 8 120,2 6 1,8 8 0,-1 6-1,3-1 46,1 1 0,1-3 0,-1 2 1,0-3-319,0 0 0,1-6 1,-2-3-1,-3-2 116,-3-1 0,-3-6 1,-2-2-19,1-3 1,-6-7-1,-2-6 1,-3-6-126,-1-4 0,0-1 0,-1 0-219,-3-1-59,-2 1 1,-2-1 0,0-2 0,1-1-385,0 1 1,-3-3 0,2 2-1,-1 0-409,1-1 0,-2 3 0,3-1 0,1 4-167,2 3 1,3 5 0,1-2-670,0 3 0,1 7 1773,3 2 0,2 13 0,6 4 0</inkml:trace>
  <inkml:trace contextRef="#ctx0" brushRef="#br0" timeOffset="12">22981 11270 8157,'0'-28'0,"0"1"0,0 3 0,0 3 0,0 5 0,0 4 0,-1 1 0,-3 2 0,-4 1 0,-2 6 0,-2-2 0,0 3 0,1 1 0,-1 0 0,1 0 0,-1 1 499,0 3 1,-3-2 0,-1 6 0,2 1 988,1 2 0,2 4 0,0 2-433,3 1-837,-2 1 1,4 5 0,-5 0 0,4 2 34,3 1 1,2 5 0,2-2-1,0 1-86,0 0 1,2-4 0,2 3 0,5 0-398,5 0 0,5-6 1,7 1-1,2-6-284,2-2 0,-3-6 0,4-4 0,2-2-423,0-2 0,2-11 0,-1-5 0,-2-4 342,-1-4 1,-1 0-1,-1-1 1,-4 1 594,-4 1 0,-7-4 0,3-6 0</inkml:trace>
  <inkml:trace contextRef="#ctx0" brushRef="#br0" timeOffset="13">23214 11328 8452,'-12'-6'0,"0"0"0,2-2 1984,2 1-124,-2 4-1124,3-7-1494,1 8 379,1-3-32,5 5-34,0 0-212,5 0 727,-4 0 182,4 0 91,-5 0-185,-5 0 0,3 0 1,-6 1 13,-1 3 1,2-2 0,0 1-1,-2 0 68,-2 1 1,0-1 0,-1 3 0,0 0 147,1 1 1,0 1-1,2 3 1,2 1 61,-2 0 1,2-1 0,1 2 241,0 3-543,3-3 0,4 3 1,3-3-1,4 1-120,2 2 1,7-2-1,2-6 1,3-4-337,1-3 1,6-1-1,2 0 1,2-1-414,2-3 0,0-8 0,-1-7 1,-2-2-220,-1 2 0,-5-2 1,1 4-1,-4 1 939,-3-1 0,-4-4 0,-4 3 0</inkml:trace>
  <inkml:trace contextRef="#ctx0" brushRef="#br0" timeOffset="14">23423 11014 8147,'-4'-8'3,"0"0"0,-1 6 0,2-4 395,0 1 1,-1 5-3,4 0 1,0 2 0,0 5 0,1 2-241,3 2 0,-3 0 0,4 1 0,-1 0 46,0-1 0,4 2 1,-4 1-1,0 2 55,1-2 1,-4-1 0,3-1 0,-2-1 83,2 1 1,-2-1-106,1 1-11,-1 0 306,-2-1-406,0-4 1,-2-2-1,-1-6-182,-5-3 1,-1-4 0,0-7-1,1-6-2,-1-5 0,0-4 0,0-5 0,2-1-205,2-3 1,1 2 0,4-4 0,2-1 122,2 1 0,2 7 0,6 2 0,-1 5 101,1 5 0,3 10 1,2 2-1,0 4-34,0 3 1,0 3 0,-3 4 0,0 4-39,-4 2 0,1 7 0,-6 2 59,1 3 16,-3 1 0,2 2 0,-6 1 109,-3 1-46,-3 5 0,0-7 0,-1 2 640,-1-3-390,-1 0 1,-1-1-1,2-1 1,1-3 166,-1-3 1,4-3 0,1-2 0,3 1 377,1 0 0,1-6-586,3-2 0,7-3 0,5-1 0,2 0-328,3 0 1,5-5-1,2-3 1,2-3-923,2-5 1,-2 3 0,0-2-1,-2 2-517,-2 1 0,-1-3 1,-2-1 1531,0 2 0,-5 1 0,-1 1 0</inkml:trace>
  <inkml:trace contextRef="#ctx0" brushRef="#br0" timeOffset="15">23714 10769 8682,'-12'-15'0,"2"-1"0,1 2 948,1 1 0,5 6 0,1-1-412,4-1 1,5-2 0,4 0 0,1-1-402,0 0 0,1 1 0,1-1-1741,1 1 1282,6 4 1,-7-2 0,4 4 0,-1 0-191,-3 0 1,-1 1-1,-2 2-608,-4-1 652,-2 1 1,-1-2 713,0 8 0,-4 3 0,-5 4 0,0 1 745,0 0 0,-3 3 0,3 2 0,0 1-233,-1 3 1,3 1 0,3 0 0,0-2-529,0 0 1,0-1 0,0 3 0,1-1-466,3-2 1,2-1 0,6 2-1,-1-5-860,1-2 0,0-5 0,1-2-2066,2-1 1815,-2-1 1348,9-14 0,-9-3 0,4-10 0</inkml:trace>
  <inkml:trace contextRef="#ctx0" brushRef="#br0" timeOffset="16">24028 10548 8197,'-12'-5'1108,"0"3"0,2-3-119,2 3 0,3 5 1,5 8-1,0 1-62,0 0 0,0-1 0,0 1 0,0 0-358,0-1 1,4 1-1,1-1 1,0 1-517,1 0 1,1-5 0,-2 0-423,2-2 1,-3 3-810,4-4 869,-6 0 1,3-10-1,-3-3 1,0-4-502,2-2 0,0-7 0,-4-1 0,0-7 272,0-4 0,-1 0 0,-2-1 0,-1 0 317,2 0 0,0 3 0,2 3 698,0 6 0,2 11 44,1 8 0,3 7 1,3 16-1,-2 2 209,2 1 0,2 5 0,2 0 0,1-1-505,1-1 1,1-2-1,-3 0 1,1 0-549,2 1 0,-1-5 0,-5 0 0,-1 1-668,-1-2 1,-1 3 0,0-5 0,-3 1-1121,-2 0 0,-9 0 2111,-4-2 0,-6 3 0,-7 6 0</inkml:trace>
  <inkml:trace contextRef="#ctx0" brushRef="#br0" timeOffset="17">23958 10816 8172,'-20'-4'0,"2"-1"0,2-2 804,1-2 0,8-1 0,3-2 0,2 1-346,2-1 1,6-1-1,3-2 1,5-5-208,5-2 0,7-1 1,3-1-1,0-2 0,4-1 1,0-1 0,2 5-1,0 0 8,0 0 0,-2-1 0,-2 2 1,-5 2-260,-5 0 0,6 1 0,-2-4 0</inkml:trace>
  <inkml:trace contextRef="#ctx0" brushRef="#br0" timeOffset="18">24342 10234 8172,'-11'-5'0,"2"-1"807,2-1 0,0 3 0,-1 8 301,4 4 0,3 6 0,1 2 0,0-2-225,0-1 0,0-5 0,0 1-292,0 4-547,5-7 1,0 10 0,5-9 0,-3 4-110,2 0 1,6 0-1,1-2-1841,2-1 1059,-3-6 0,1 5 1,-3-5-1,2 2-3129,0-1 3976,-5-2 0,6-6 0,-3-2 0</inkml:trace>
  <inkml:trace contextRef="#ctx0" brushRef="#br0" timeOffset="19">24493 10188 8172,'-8'-10'1200,"0"2"0,6 4 1,-2 8-220,3 4 0,4 2 0,3 2 0,-1-1 73,0 1 0,3-1 0,-3 1-195,1 0-585,-3-1 1,7 1-341,-2 0 47,-3-6 0,6 1 0,-4-5-79,4 2 1,-4-1 0,0-7 0,-1-5-669,1-6 1,-3 1-1,2-5 1,-1-3 38,-2-4 1,2 1-1,0-2 1,0 3 398,1 1 0,1 4 0,-3 4 461,-1 2 1,3 8 602,2 5 1,-2 5 641,2 7-912,-5-1 0,6 1 303,-5 0-389,5-6 0,-7-1-449,6-5-109,-5 0 1,3-6-1,-3-5 1,1-4-178,-2-3 0,-1-6 1,-1-4-1,0-2-137,0-2 1,2-5-1,0-2 1,4 1 179,0 2 0,-3 3 0,2 2 1,-1 5 1122,-1 5 1,3 9 0,-2 11 387,3 8 1,4 3-1,0 12 1,1 4-91,0 2 0,0 2 0,4 2 805,3-1-1495,-2-10 0,5 5 0,-1-11 653,5-1-798,-2-1 0,15-6 0,1-5-1796,8-4 887,10-10 0,-25 2 0,0-2 0,3-2 0,2 0 0,0-1 0,0 0 368,-16 6 112</inkml:trace>
  <inkml:trace contextRef="#ctx0" brushRef="#br0" timeOffset="20">13212 13747 8297,'-4'-18'0,"-1"2"283,-2 3 1,5 5-133,-2 1-99,-3 4 0,6-3-101,-3 2 333,3 2 1,2-3-104,3 5 1,-3 2 57,3 1 0,-1 3 0,-1 3 183,2-2 0,1 1 46,-1 4 0,-2-4-167,1-1 1,-1-3 0,-4 3-169,-1-2 0,0-1 0,-5-4-137,-1 0 0,3 0 0,-1-2-183,2-1 0,-3-4 0,4-5-72,2 1 1,1-1-1,1 1 179,0-1 0,5 0 0,2 1 78,4-1 0,0 6 0,2 2 0,2 2 91,0 2 1,1 0-1,-5 0 1,1 0 106,0 0 1,-1 6-1,-1 1 1,-2 5-101,-4 3 1,-3 0 0,-1 4 0,0 2 38,0 1 0,-9 1 1,-2-1-1,-3-1 4,-3-2 1,2-5 0,-3 0 0,2-5-92,1-5 0,2-2 0,2-2 205,-1 0-288,1 0 0,0-9 1,3-3-1,5-2-176,1-3 0,2-1 0,0-5 0,2 1 93,1 2 0,0 0 0,5 4 1,1 2 44,1 1 0,2 1 0,-1 2 97,1 2 1,0-1 0,-1 5 0,1 2 81,0 0 0,-5 4 0,1 2 119,1 3 0,-4 4 0,-1 0 1,-2 1 76,-2 0 0,-6 0 0,-1 3 0,-5 0-99,-4-1 1,2-1 0,-4-1 0,0 0-88,0-1 1,-1 0 0,-3-4 0,1-3-407,2-3 0,0-1 0,0-1 1,4-1-334,2-2 0,1-5 0,2 1 0,2-4-462,4-3 1,3 2 0,3-3 1084,6 3 0,5-3 0,10-2 0</inkml:trace>
  <inkml:trace contextRef="#ctx0" brushRef="#br0" timeOffset="21">13991 16643 8069,'-7'-17'0,"2"-1"321,0 0 0,4 1 88,-3 5 0,3 4 0,1 1-314,0-2 1,0 2-1,0-1 101,0-1 0,0-1 0,0-2-43,0 1 1,0 3 0,-2 2-170,-1 0 0,0-1 0,-5 3 1,-1 1 902,-1 2 0,-2 1 0,1 0 0,-1 1-773,0 3 1,-3-1 0,-1 4 0,3 4-242,4 3 1,0-1 0,5 2 0,2 0-78,0 0 1,4-1-1,2 4 1,5-1 123,5-3 1,9 3 0,8-1 0,3-2 57,1-1 1,5-2-1,4 1 1,5 0 21,5-1 1,-2 1 0,-2 0 0,-3 1 27,-5 2 1,-7-2 0,-9 2-1,-5-2 22,-6-1 0,-7 0 0,-5-1 0,-6 1 192,-5 0 0,-7-1 0,-6 1 1,-4-1-96,-2 1 0,-5-4 0,1 0 0,-3-1-502,0 0 1,0 2 0,2-5-1,1-2-241,-2 0 1,4-4 0,-1-2 0,3-5-193,5-5 1,0-4 0,6-6 0,3-4 787,4-3 0,4-7 0,5-4 0</inkml:trace>
  <inkml:trace contextRef="#ctx0" brushRef="#br0" timeOffset="22">14235 16236 8069,'0'-24'336,"0"1"1,0 1 0,0 3 2247,0 3-1840,5 8 1,-3 5-316,2 6 1,1 0-1,-1 5 1,-2 1-191,-1 1 0,3 2 0,1 1 0,1 3-118,-1 8 0,4 0 0,-1 7 1,3 3-423,5 3 0,-2 1 0,4 6 0,0 4-549,0 5 1,0 2 0,3 1 0,-2-3-74,2-2 1,-3 0 0,0-9 922,-1-7 0,-1-8 0,-5-15 0</inkml:trace>
  <inkml:trace contextRef="#ctx0" brushRef="#br0" timeOffset="23">14479 16584 8069,'-10'-31'0,"1"2"0,3 2 821,0 5 0,3 0 0,4 6 1,4 1-474,7-2 0,4 3 0,8-6 0,0 1-310,3 1 1,-1-3 0,4 6 0,-2 0-96,-2 2 1,0 3 0,0 1 0,0 3-114,-4 0 0,0 3 0,-7 4 0,1 3 72,0 3 0,-8 8 0,0 1 0,-5 3 360,-3 1 0,0 7 0,0 3 0,0 1 143,0 0 0,-4-1 1,0 1-1,0-3-63,-1 1 0,3-6 1,-1 2-1,1-6-159,2-2 0,4-2 0,1-4 0,2-4-209,2-3 1,1-3 0,3-1-149,3 0 140,2-5 0,5-1 0,0-7 242,0-3-157,1-2 0,3-5 0,0 0 189,-1 0-219,-2 4 1,0-1 0,-2 4 0,-2 3 20,0 4 0,-6 0-81,1 5-397,-7 1-100,-3 3 1,-5-2 0,0-2-473,0-3 0,4-5 0,1-2 1,1-3 1007,-1-1 0,4-2 0,-3-3 0</inkml:trace>
  <inkml:trace contextRef="#ctx0" brushRef="#br0" timeOffset="24">10874 13212 10925,'-6'-7'3146,"2"1"-2791,8 2 0,2 3 0,6-5 0,1 1-58,2-2 0,8-8 1,11-1-1,7-4-101,10-4 0,-21 8 0,2-1 1,2-2-1,2-2-16,1 1 0,2-1-214,1 0 0,0-1 0,1 0 0,1-1 0,0 1 0,1 0 0,0 1 0,0 1 43,0 0 1,-2 0 0,0 1 0,-1 0 0,-5 3 0,-1 0 0,1 1 0,-1 0-9,-1 1 1,0 0-1,-2 2 1,0 0-1,23-6 1,-5 3-48,-5 5 1,-4-2 0,-5 5 0,-1 1-54,-3 2 0,-8-1 1,-8 1-1,-2 1-871,-1 2-142,-6 1 627,0 0 1,-8 0 47,-2 0 0,-2 0 0,-6-1 1,1-2-314,-1-1 750,0-5 0,-4-2 0,-2-7 0</inkml:trace>
  <inkml:trace contextRef="#ctx0" brushRef="#br0" timeOffset="25">12258 12339 8011,'0'-11'1525,"0"-1"-846,0 1 0,5 0 0,3 3 1,2 5-243,2 1 1,5 2 0,3 0 0,5 2-129,2 1 0,4 4 0,-4 5 0,0 1-185,2 2 0,-6-1 1,0 6-1,-6 0-183,-4 2 1,-6 7 0,-4 3 0,-3 4-431,-3 3 1,-10 9 0,-11 0 0,-5 3 27,-5 5 1,17-26 0,0 1 0,1 0 0,0 0 460,1-1 0,-1 0 0,1 3 0,-1-1 0,-1 0 0,-1 1 0</inkml:trace>
  <inkml:trace contextRef="#ctx0" brushRef="#br0" timeOffset="26">13340 13491 7954,'-18'-22'0,"2"1"-12,3 2 1,2 5 0,-1-1 0,0 6 295,1 5 1,3 2 0,0-1 0,-1-1-322,-1 2 0,-2 1 0,0 1 0,0 0 202,-4 0 1,-1 0-1,-3 1 1,0 1 161,0 2 1,-2 9 0,-3-1 0,-1 2-19,-1 3 0,0 1 0,4 7 0,-1 0-65,1 2 0,0 6 1,1-3-1,2 1-54,5 0 0,2 0 0,3 5 0,2 1-48,4 2 0,3 0 1,2-4-1,3 0-49,4-1 1,3 1 0,5-1 0,3-2-40,3-1 0,1-5 1,1 1-1,-1-2-15,0-2 0,4-5 1,2-2-1,-1-5 65,1-3 1,3 1 0,-1-6 0,3-5-34,0-4 1,5-10 0,1-4 0,0-6-89,0-5 1,-1-3 0,-4-1 0,-1 0-41,-3 1 0,-3-3 0,-5 0 374,1-2-219,-6 0 1,-1 4-1,-7 2 1,-1-1 14,-1-1 0,-6 7 0,2-6 0,-4 3-51,-4 2 0,-2 2 0,-6-5 0,1 1-57,-1 2 1,-4-5 0,0 4 0,-3-1-315,-1 0 0,-2 6 0,-1-3 0,-1 4-381,1 1 0,-1 1 0,-2 2 0,-1 6-716,1 5 1,1 4-1,2 6 1406,0 3 0,-6 2 0,-1 6 0</inkml:trace>
  <inkml:trace contextRef="#ctx0" brushRef="#br0" timeOffset="27">10897 15003 8095,'-22'-14'0,"2"1"0,2 4 1568,1 2-1398,6 3 0,6 3-158,5-3 0,4-2 1,1-6-1,2 0 89,2 1 1,2-2 0,4-1 0,2-2-83,1 2 0,-3 1 0,4 1 1,2 2-15,1 2 1,1 3 0,-1 5 0,-1 0 18,-2 0 0,-3 6 1,2 6-1,-1 6 137,-3 4 1,-6 5 0,-4 2 0,-3 0 98,-1 4 1,0 0 0,-1 2-31,-3 0-160,-3 0 0,-3-4 0,1-3 1,2-2 0,2-4 1,1-6-1,4-1-273,0-2 1,3-6-1,3-3 1,9-4 14,5-4 0,2-4 0,9-6 0,2-2 55,0 2 1,-2 2 0,0 3 0,0 3 66,-1 1 0,-3 1 0,-6 4 109,-2 0 1,-6 5 0,-1 3 0,-7 2 330,-4 2 1,-7 3 0,-5 2 0,-4 0-20,-3 0 0,-2 3 0,-3-2 0,0 2-274,0-1 1,-1-3-1,1 2-888,0-1 579,0 3 0,-1-11 0,1 3 0,-1-2-458,-4 1 1,8-5 0,-2-2-1,2-3-858,2-1 1543,9-5 0,-11-7 0,7-6 0</inkml:trace>
  <inkml:trace contextRef="#ctx0" brushRef="#br0" timeOffset="28">11490 14910 8296,'-5'-18'782,"-2"2"82,-4-2-671,5 10 1,1 7-1,6 13 1,1 1 56,2-1 0,2 4 0,-4-1 0,2 0 63,-1-2 0,-1-2 0,1 1 0,1-1-134,-2 1 0,1-2 0,-1 0 1,2-3-471,-1 2 0,2-2 164,-1 1 0,4-3-16,-5-1 1,1-3 0,-2-11-516,2-3 503,-3-7 0,4-2 0,-6-6 1,-2-2 9,-1-2 0,-1 2 0,2 0 0,0 2 399,0 2 0,0 5 0,1 3 40,-2 2 1,0 4-1,5 5-102,3 2 1,3 3 0,4 6-1,1 3 100,0 4 1,1-1-1,2-1 1,3-1-269,0 1 1,0-4 0,-3 0-1,1-1-146,2 0 0,-2 0 1,2-6-1,-2-1 5,-6-5 1,2-4 0,-6-3 0,0-5-44,-2-2 1,-2-1 0,-2 0 0,0 0 298,0-1 0,-2 6 0,-2 3 0,-2 2 876,0 1 0,-4 4-628,7 1 0,-1 9 1,4 2-1,0 6-213,0 6 1,0-2-1,1 6 1,3 0-341,4 2 1,3 3-1,3 1 1,3 1-1041,1-1 1,-2-2 0,3 1 0,2 2 1205,1 4 0,1 2 0,0 2 0</inkml:trace>
  <inkml:trace contextRef="#ctx0" brushRef="#br0" timeOffset="29">10851 12049 8258,'-11'-34'0,"2"3"0,3 5 40,1 6 0,1-2 1,4 4-1,0-2 103,0 1 1,1 3-1,2-2 1,2 0 216,1 0 1,1 0 0,2 0 0,-3 5 708,0 4 0,-1 6-640,-1-1 0,2 8 1,6 5-1,-1 7-151,1 7 1,3 5 0,2 9-1,0 1-8,0 5 1,2 2-1,-2 2 1,1-1-1,3 1 0,-3-4 1,0-2-1,0 0-240,0 1 1,-4-5 0,2 1 0,-3-6-938,-2-5 1,1-4 0,0-2-402,-1-2 0,1-10 0,-2-2-166,-2-9 0,1-5 1474,-5-9 0,5-7 0,-2-7 0</inkml:trace>
  <inkml:trace contextRef="#ctx0" brushRef="#br0" timeOffset="30">11153 12002 8456,'-18'-20'0,"3"-4"868,2 0 1,1 0 0,2 5-433,2 4 1,4 2 0,8 1-1,4-1-391,2-2 0,6 0 1,-1-3-1,1 0 214,0 0 0,-1-1 0,3-3 0,0 1-74,0 2 0,1 1 0,5-3 0,-3 3-173,-1 1 0,1 7 1,-5 6-1,1 3-22,0 1 1,2 2-1,-3 6 1,-2 9 77,-1 7 1,-1 2 0,-2 6 14,-2 5-44,2 3 0,-9 2 0,3 1 150,-3 1-126,-1-4 0,0 4 1,0-5-1,0-3 35,0-4 0,0-5 1,0-6-42,0-2 1,2-10 0,2-2-19,3-9 0,5-5 0,4-9 0,3-4-232,3-6 0,5-4 1,3-6-1,2-2-562,4 0 1,2-5-1,-5 4 1,0 2-344,-2 0 0,-2 3 0,1 0-738,-7 3 1380,1 8 0,-11 1 456,2 2 0,-2-2 0,-1-1 0</inkml:trace>
  <inkml:trace contextRef="#ctx0" brushRef="#br0" timeOffset="31">11874 11467 9366,'-13'-24'0,"-1"-1"0,-1 2 0,2 5 3346,4 4-3136,3 7 1,6 7-1,2 8 1,2 3 50,3 5 1,0-2-1,1 6 1,1 0 53,1 2 1,2 1 0,-1 1-81,1-1-195,0 0 0,-2 1 1,-1-1-1,-1 0-89,1 0 0,1-1 0,0-1 0,-1-3-237,-1-1 0,-4-3 0,3-5 51,-2-1 0,-1-7 0,-6-1 120,-2-6 0,2-14 0,-6-6 1,-1-6-185,-1-8 1,-2-8 0,0-3 0,1-1 394,-1 0 0,1 3 0,0 8 0,2 6 2234,1 6-2258,6 5 0,-3 16 0,6 9 289,3 11-237,-3 6 1,11 2 0,-2-2 105,4-2-187,2 5 1,-1-8-1,1 3 1,-1-5-75,2-3 1,-4-3 0,4-5 0,0 0-11,2 0 1,-1-5 0,0-4 0,0-7-77,0-7 1,0-7 0,2-8 0,-5-5-121,-2-2 0,-1-2 0,-2-1 0,-1-1 334,-1-1 0,-5 5 1,1 7-1,-3 7 551,-1 8 0,0 9 537,0 6-875,-5 11 1,3-5-1,-2 13 124,3 2-341,6 6 0,2-1 1,4 7 11,1 2-299,0 2 0,4 6 1,4 0-1,1 0-595,-2 0 1,4 4 0,-1 1 0,5 2-377,3 6 1,-3-1 0,3 4 1164,-2 1 0,10 1 0,-20-24 0,0 0 0</inkml:trace>
  <inkml:trace contextRef="#ctx0" brushRef="#br0" timeOffset="32">11270 15968 8155,'-22'-8'0,"2"-1"-270,5 0 1,-2 4 0,1-1 0,2 0 195,1 4 1,2-3 0,-1-1 363,0 0 0,5 2 1,0-4 57,2-1 1,-3 3 0,4-2 82,2-1 1,0 3 0,2-2 0,2-1 11,2-2 0,2-1 1,7-3-1,2-3-56,5-4 1,3 0-1,6-9 1,5-2-202,8-5 1,4-4 0,-21 17-1,1 0 1,1-1 0,0 0-77,1-3 0,1 1 1,4-1-1,2-1 1,2-3-1,0-1 1,2 0-1,0 1-130,-1 1 0,1 1 0,1-2 0,-1 1 0,-3 1 1,0 0-1,-1 1 0,-1-1-84,-2 1 0,-1 1 1,-3 3-1,-2 0 1,0 2-1,-1 0 1,21-18-21,-3 2 1,-4 1 0,-8 4-1,-4 2 76,-3 1 1,-6 9-1,-2 6 1,-3 3-119,-1 3 0,-5-2-890,1 9-181,-5 0 1,3 4 555,-2 0 1,-3 5 0,4 3 0,-1 3 680,0 5 0,5 2 0,-2 5 0</inkml:trace>
  <inkml:trace contextRef="#ctx0" brushRef="#br0" timeOffset="33">11874 16619 8089,'-7'2'-909,"-1"1"1,4-1 907,-4 2 1,2-2 296,-2 2-131,-2-3 0,7 5 164,-5-6 23,6 0 60,-9 0-67,5 0 1,-2 0 695,0 0-630,6 0 0,-5 3-155,3 1-238,3 0 0,-3-4-59,8 0 1,3-4-36,4 0 0,1 1 60,-1 3 54,1 0 0,-4 0 1,0 0 46,1 0 0,0 1 0,-2 3 0,-1 2 10,-1 1 0,-4 3 0,4-2-23,0 2 0,-3 2 0,3-1 0,-1 1-57,0 0 0,0-1 54,-4 1 373,0 0-66,0-1-24,0-4-117,0-2 1,0 0 904,0 3-843,0 7 1,0 5 0,1 7 0,1 5-74,2 6 0,4 3 0,-3 5 1,2 0-209,2-4 0,1 2 1,2-6-1,-1-6-610,1-7 0,0-7 1,0-7-1,3 0-272,0-4 1,2-4 0,-1-10 0,3-5-2167,3-5 3032,1-3 0,0-3 0,1 0 0</inkml:trace>
  <inkml:trace contextRef="#ctx0" brushRef="#br0" timeOffset="34">12374 16619 8231,'-22'0'0,"3"0"0,5 2 0,5 1 0,0 9 0,5 8 958,1 1-496,2 8 0,1-5 0,1 4 0,2-4-8,1-1 0,1-1 0,-3-1 197,2-2 0,2-6-553,-3-1-165,-1-6 0,3-11 0,-5-4 0,0-5-180,0-5 0,0-5 0,0-1 0,0-4 75,0-1 0,0 3 1,0-1-1,0 2 607,0 4 1,0 3 0,0-1 118,0 5 1,0 8-315,0 7 1,1 5-1,3 7 445,4 0-433,2-1 0,2 1 1,-1 0-52,1-1-183,0 1 0,-1-6 0,2-2 0,1-3-180,2-1 1,-1-1 0,-3-3 0,1-5-21,2-5 0,-2-5 0,3-8 0,-3-4 31,-2-3 0,0-2 0,-2-2 0,-1 1 312,1 3 0,-4 6 0,-1 8 0,-2 5 1113,2 2-994,-3 6 0,8 4 0,-3 6-282,0 5 0,6 3 1,3 0-1,-1 2-568,-1 3 0,3-3 0,1 2-1915,1-2 1815,-4 4 0,4-3 1,-4 4-1,2 0-2376,-2 0 3046,-1-4 0,-1 8 0,-1-3 0</inkml:trace>
  <inkml:trace contextRef="#ctx0" brushRef="#br0" timeOffset="35">12235 15735 8182,'-34'0'-254,"3"0"1,3 2 0,6 2-1,1 5 230,2 5 0,-5 9 0,-3 8 0,1 4 386,2 4 1,-4-2 0,-4 6-1,-1 0 28,-2-2 1,-4 3-1,0-5 1,2-1 208,1 2 1,-3 3 0,2 7 0,2 5-299,2 2 1,21-26 0,0 2 0,-1 2-1,1 0-1153,1 3 1,2 0 914,4 0 1,1-1 0,-4 1 0,1 0 0,5-1 0,0 0 0,1 2 0,1 1 53,1 2 1,1 0-1,-1 3 1,2 0 0,2 2-1,1-2 1,2-2-1,1-2 56,1-2 1,1-2 0,0-3-1,2-2 1,1-1 0,1-1-1,18 23-101,5-10 0,7-10 1,2-13-1,6-6-85,3-5 1,8-5 0,-31-6-1,0-1 1,1-3 0,0-1-75,1-3 0,0-2 0,2-4 0,1-2 0,1-3 0,-1-2 0,2-1 0,0-2-190,2-3 0,-2 0 0,-2-2 0,0-2 0,0-2 0,-1-1 0,0 0 0,0-1 104,0-2 0,-1 0 0,3-3 1,-1-1-1,-2-1 0,-1 0 0,-2-1 1,0 1-13,-3-1 1,0 1-1,1-1 1,-2-1 0,-4-2-1,-1-1 1,-1 0 0,-2 0 62,-2 1 0,-2 0 1,-2 3-1,-2 1 0,-3 7 1,-1 1-1,2-29 209,-6 8 0,-10 8 1,-6 10-1,-9 7 279,-6 2 1,-7 9-1,-7-1 1,-2 4 205,-2 4 0,3 5 0,0 3 0,-1 1-747,1 2 0,0 3 1,-2 4-1,4 5-1313,3 5 0,1 4 1488,0 5 0,-1 1 0,0 2 0,1 5 0,3 5 0</inkml:trace>
  <inkml:trace contextRef="#ctx0" brushRef="#br0" timeOffset="36">10362 17305 8356,'-18'-18'0,"3"3"0,2 2 312,1 1-445,6 6 205,1 1 1,6 5 171,3 0 0,-2 0-207,6 0 1,-4-4 0,4 0-336,1 1 1,1 1 297,2-2 0,-1 3 0,1-5 0</inkml:trace>
  <inkml:trace contextRef="#ctx0" brushRef="#br0" timeOffset="37">10537 16817 8122,'-11'-1'0,"2"-2"-452,2-1 0,4-1 452,-1 1 0,3-2 0,1-6 0</inkml:trace>
  <inkml:trace contextRef="#ctx0" brushRef="#br0" timeOffset="38">10223 16480 8526,'-26'-22'0,"1"2"1625,3 5-1367,7 7 1,7 4 0,9 8 0,5 4 46,3 2 1,5 3-1,1 3 1,1 3 44,1 3 0,1 3 0,5 2 0,0 4-230,1 2 1,0 4 0,2 1 0,2 5-380,2 2 1,1 6 0,4-1-1,0-2-431,0-4 1,-4-2 0,-1-7-1,-3-6-385,-5-7 1,-4-11-1,-7-9 392,1-9 1,-6-6 682,-2-10 0,-8-6 0,-2 0 0</inkml:trace>
  <inkml:trace contextRef="#ctx0" brushRef="#br0" timeOffset="39">10572 16270 8417,'-16'-1'0,"1"-1"630,0-2 0,8 6 1,3 11-1,5 9-523,7 8 0,1 10 0,10 5 1,2 6 10,1 2 0,0 5 0,-1 4 1,-3-2-26,-2 0 1,1 3 0,-9-30 0,-1 0 0,0 1 0,1 1-137,-1 0 0,0-1 1,0-1-1,0 0 1,0 0-1,1-1 1,8 31-413,3-2 1,0-3 0,4-5 0,-1-8-215,-2-9 1,2-11 0,-3-11 0,2-6 668,-2-8 0,-2-15 0,-6-10 0</inkml:trace>
  <inkml:trace contextRef="#ctx0" brushRef="#br0" timeOffset="40">10932 16608 9073,'-15'-16'0,"-2"1"0,0 0 689,0 3 1,3 6 0,6 6 0,6 8-428,4 6 1,4 4 0,3 6 0,-3-1 42,-1 0 0,3 4 1,-4 2-1,0-1 77,1 1 0,-3 3 1,5-1-1,-1 3-158,1 0 0,1 1 0,3 0 0,1-1-207,-1-3 1,-3-3-1,0-4 1,1-3-227,1-1 0,6-7 0,-1-7 0,0-2-64,-2-5 1,3-9-1,4-11 1,2-5 99,1-5 0,1-4 0,2-4 1,3-2-42,0 0 0,-3-3 1,1 5-1,-2 0-13,-2-1 1,-3 5-1,-2-1 1,-3 6 349,-4 6-3100,-5 3 2483,-6 20 1,-1 3-1,-3 14 2828,-4 3-1761,-2-2 1,3 5-1,2-4 1160,0 0-1365,4 4 0,-4-8 0,6 4 0,3-1-373,3-3 1,4 1-1,3-1 1,4 1-574,5 0 0,8-2 0,3-2 578,7 1 0,2-1 0,9 1 0</inkml:trace>
  <inkml:trace contextRef="#ctx0" brushRef="#br0" timeOffset="41">12805 10490 8372,'-16'-29'0,"1"3"-37,0 5 1,1 4 0,0 6-1,-3-1 7,-1 0 0,4 6 1,-3 1-1,2 1 8,-1 0 0,-5-5 0,2 1 0,-3-2 195,-1-2 0,0-3 0,-2-1 412,-2 2-433,2 1 1,-8 1 0,2 2 0,-3 2 77,-1 4 0,-5 3 1,-2 4-229,-4 5-41,0-1 1,-1 19-1,-2 0 1,-3 5-11,-2 5 0,26-15 0,1 1 0,-22 20 0,23-19 0,0 0 49,-1 0 1,1 0 0,-1 3 0,1 0 0,-2 1 0,0 0 0,2 1 0,-1 1-2,1 0 0,1 0 1,-1 0-1,1 0 0,2 1 1,0 1-1,-1 0 1,1 1 55,0 1 0,0 0 0,2 3 1,0-1-1,2-2 0,0 0 0,0 2 1,1 0 6,1 2 0,-1 0 1,0 0-1,-1 1 0,1 1 1,1 0-1,2 0 0,0 0-51,2 0 0,1 1 1,2 0-1,1 0 0,1 1 1,1 1-1,1-1 1,0 0 2,2 0 1,1 0-1,-2-1 1,1-1 0,1-4-1,2-1 1,0 1-1,0-1-25,2-1 0,1 0 0,-1 0 0,1 1 0,7 28-133,3-1 160,5-7 0,4 2 0,1-5 0,4 0 41,2-4 1,4-1 0,6-9-1,2 2 52,1-2 0,6-2 1,3-5-1,1-5-72,0-5 0,1-9 0,5-1 0,0-5-31,2-6 1,2-6 0,-3-9 0,0-8-7,0-5 1,-27 12 0,-1-1 0,0-1 0,0-1 0,-2-1 0,0-1-26,1 0 0,-1-1 0,-1-2 0,-1-2 0,2 0 0,-1-1 0,0-2 0,0-1 26,0-2 1,-1 0 0,-1 1 0,0-1-1,-2 1 1,-2-1 0,0-1 0,0 0 7,-1 0 0,0 0 1,1-3-1,-1 0 0,-1 1 1,-2-1-1,0 0 0,-2 0-12,1-1 1,-2 1 0,0 1-1,-1 0 1,-1-3 0,0-1-1,-2-1 1,0 0-23,-2 0 1,0-2-1,0 0 1,-2 0 0,-3 0-1,-2 1 1,0-3 0,0 0-62,0 0 1,0-1 0,-2-3 0,0 1 0,-1 0 0,-1 0 0,-2 1 0,-1 1 114,-2 0 0,-3 2 0,-1 4 0,-1 1 0,-2 0 1,0 0-1,-1 3 0,0 1 26,-2 2 1,-1 0 0,1 4 0,-1 0 0,-16-20 0,0 5-205,0 5 1,2 4-1,0 6 1,4 7-946,0 9 0,2 6 1094,4 7 0,0-1 0,-1 5 0,1 5 0</inkml:trace>
  <inkml:trace contextRef="#ctx0" brushRef="#br0" timeOffset="42">15828 13747 7406,'61'0'-89,"-1"0"0,0 0 0,0 0 0,2 0 0,1 1 1,0 0-1,0 1 0,1 0 0,2 1-8,-21-1 0,0 0 0,1 0 0,1-1 0,0 0 0,1 0 0,0 0 0,0 0 0,-1-1 0,1 0 0,-1-1 1,0 0-412,0-1 1,0-1 0,0 0 0,0 0 0,-1-1-1,1 1 1,-1-1 0,1 0 0,-1 0 0</inkml:trace>
  <inkml:trace contextRef="#ctx0" brushRef="#br0" timeOffset="43">9374 13921 8241,'-12'-1'-932,"1"-3"1,-1 3 1319,0-3-71,6-3 0,1 5 185,5-6-257,0 0 1,4-3 189,-1-1 0,5 0 0,-3 1-158,2-1 0,-3 4 1,2 1-1,1-2-30,-1-2 0,2 0 0,3-1 0,1-1-58,0-2 1,4-4 0,4-4 0,2 0-63,1 0 0,2-2 1,3-2-1,6-4-38,3-3 1,3-2-1,-2-1 1,2-2-39,1 1 1,0-2 0,2 3-1,-4 2-124,-3 3 0,-2 6 0,-3-1-298,-4 2 160,-3 2 1,-2 4-1,-1 0 1,-3 3-233,-1 1 1,-2-1-1,-3 1 1,-2 4-366,-2 2 0,1 1 0,-5-4 197,-1 1 0,-3-1 0,-3 0 611,-1 1 0,-5 1 0,3 0 0,-2 3 0,0-2 0,4 4 0,-2-1 432,1 1 64,-4 4 0,7-6 1,0 4-100,4-5 0,1 1 1,5 1 480,1 1-617,-4-4 0,5 6 0,-2-3 1,2-1 69,2 1 1,0 3 0,-1-2 0,1 1-65,-1 0 1,1 0-1,1 6 1,1 1-37,2 5 0,-1 3 0,-3 0 0,-1 2-37,1 3 0,-2 2 0,-2 5 0,-3 0-212,1 0 0,-5 1 1,3 0-1,-4 3-341,-4 4 0,-7 3 1,-5 2-1845,-2 3 1663,-2-3 1,1 9 0,1-2 539,1 2 0,1 2 0,5-1 0</inkml:trace>
  <inkml:trace contextRef="#ctx0" brushRef="#br1" timeOffset="44">11014 11153 10228,'-30'0'0,"1"0"0,2 0-37,0 0 1,-5 4-1,2 1 1,0 2-349,3 2 0,3 5 1,1 1 917,-1 0-444,1 3 1,0-4 0,-1 4 0,3 0-184,1 0 0,-2 2 0,4 3 0,0 1 154,2 4 1,4-3 0,1 6 0,2 3 3,1 4 1,5-1 0,-4 7 0,2 2 23,2 4 1,3 6 0,4 1 0,4 4-49,2 0 1,-2-29 0,1 0 0,1 2 0,-1 0 0,2 1 0,0 2-23,1 2 1,0-1-1,0 0 1,0-1 0,1 0-1,0 0 1,1-2 0,1 0-77,-1-2 1,1 0 0,-1-1 0,-1 0 0,17 27-329,-1-5 325,3-5 0,-4-16 1,6-1-1,-1-5 34,4-3 0,1-2 1,0-2-1,2-5 16,1-2 1,6 2 0,3 0 0,-1-4-22,-1-2 1,-1-2-1,-1 1 1,1-5-9,-1-1 0,1-5 0,-2-3 0,-1-7 31,-1-4 0,-1-6 0,5-6 1,-2 0 25,-2-4 1,-2-4 0,-4-3 0,3-3 10,2-5 0,-5-2 0,-17 22 1,-1-1-1,-1 1 0,0-1-18,0 0 1,-1-1 0,1-2 0,-1 0-1,1 1 1,-1-1 0,0-1 0,0-1-20,-2 0 1,1 1-1,-2 1 1,-1 0 0,-3 0-1,-1-2 1,-1 0 0,0 0-36,-2-2 0,0 0 0,0 0 0,-1 1 0,-1-2 0,0 0 0,-2 1 0,-1 1-88,0 0 1,0 0-1,-1 0 1,0-1-1,-1 0 1,0 0-1,0-1 1,-1 0-314,-2 1 0,0 0 445,-1 0 0,-1 1 0,2 1 0,-1 2 0,1-1 0,-1 0 0,-6-32 0,-2 4 0,-3 4 0</inkml:trace>
  <inkml:trace contextRef="#ctx0" brushRef="#br0" timeOffset="45">13584 13444 8124,'-16'-26'0,"1"2"-370,1 2 0,-3 8 1,1 1-1,1 5 231,-2 3 0,0 1 1,-3 4-1,0 0 193,0 0 1,-2 0 0,-2 0 0,1 0-1,0 0 1,0 0 0,-2 0-1,-2 0 154,-4 0 1,2 0 0,1 1-1,1 3 41,0 4 1,0 4 0,3 3 0,1 4 107,0 3 1,-1 8 0,3 5 0,0 6-175,1 5 1,6 7-1,0 5 1,8-26-1,2 2-133,-1 1 1,2 2-1,1 4 1,1 1 0,-1 3-1,0 0 1,2 1 0,2-1-122,1-3 0,2 0 0,-2-2 0,3 0 0,2-5 0,3 0 0,-1-3 0,1-1 39,11 26 1,1-8-1,0-10 1,0-8 25,1-6 1,-5-8 0,0-4 0,1-5 158,-2-3 1,0-1 0,-4-7 0,3-3 182,1-6 0,1-12 0,5-3 0,0-7-137,3-5 0,-1-3 1,5-10-1,0-5-152,-16 27 1,0-1-1,0-2 1,0-1-1,-2 1 1,0 0-1,0-1 1,1 0-96,-1-1 1,0 0 0,-1-3 0,0-2-1,-1 1 1,0 0 0,-1 0 0,-2 0 10,-1 1 0,-2 0 0,-1 1 0,-2 1 0,-2-29 0,-1 4 60,-3 5 1,-8 10-1,-7 7 1,-3 4-39,-1 4 0,-4 4 1,-2 8-1,1 3-62,-1 3 0,-3 7 0,1 2 0,-2 4-576,-2 4 0,4 12 1,0 12-1,-2 6-1739,0 9 2392,-2 5 0,5 7 0,0 4 0,14-28 0,0 1 0,-2 2 0,0-1 0</inkml:trace>
  <inkml:trace contextRef="#ctx0" brushRef="#br1" timeOffset="46">13607 11723 15801,'0'7'-3103,"0"3"2856,0-2 0,0 2 0,0 2 138,0-1 0,4 1-12,0-1 1,5 0-1,-3-2 168,1-1 1,-1-6 0,-2 2 105,4-3 0,2 1 0,2 0-69,0 2 1,-1 1 0,1-2 0,-1 2-172,1 2 0,0 0 0,-2 6 276,-2 3-221,2 2 1,-9 6-1,5 5 283,-1 6 16,-4 5 0,3 8 0,-7 2 224,-1 4-461,-5 8 1,3-1 0,0-28 0,0 0 0,1 0 0,0 0 23,-3 31 0,3 0 1,5-7-1,1-2-112,3-1 0,8-1 1,9 2-1,3-6 26,3-5 0,9 1 0,1-1 1,3 4-47,-18-23 0,0 0 0,18 24 0,0-5 1,-2-1-153,1 1 1,-1 5 0,-6 0 0,-2-3 61,-2-2 1,-6-2 0,-5 2 0,-3-4 89,-2-4 0,1 1 1,-9-7-1,-2 0 27,-1-3 0,-1 0 0,0-2 1,0-3 58,0 0 1,0-4-1,0 0 1,0-1-17,0-3 1,0-1 0,0-2 0,0 1-19,0 0 0,0-1 0,0 1-18,0-1 1,0 1 0,0 0 8,0-1 1,0 1 0,2-2-1,0-1-37,2-1 1,0 0 0,-4 3 0,0 1 61,0 0 0,4 1 1,0 1-1,-2 3 33,0 1 1,-4 1 0,-1 6 160,-5 2-78,3-3 0,-6 10 0,2-3 0,-4 3 20,-2 1 0,-1-2 0,5-1 0,-1 1 22,0 3 0,1-5 1,-1 3-1,2-5-127,2-3 1,3-1 0,5-3-1,0-2-49,0 0 0,1-6 0,3 1 0,4-2-32,2-1 1,2 0-1,-1-2 1,1-1 41,0-1 1,-2-1-1,-1 5 1,-1 1 2,1 3 0,-3-2 1,1 5 303,-2 2-270,-1 6 1,-9 3-1,-3 5 1,-4-1 173,-3 1 1,-7 4-1,-7 0 1,1-3 17,0-4 0,0-7 1,5-8-1,0-3 302,0-4 0,5-6-661,2 0 0,11-4 1,9-4-1,11-5-614,10-5 0,11-4 0,10-6 0,9 1 762,5 0 0,-27 7 0,-1-2 0,3 0 0,0 0 0</inkml:trace>
  <inkml:trace contextRef="#ctx0" brushRef="#br0" timeOffset="47">8967 6408 7748,'-4'-23'-291,"0"0"0,-4-1 0,3 2 0,0 2 340,0 0 1,-3 5 0,4-3-1,0 1 130,-1 3 1,4 1 0,-4 1 0,1 1-10,0-1 1,-1 4 0,1 2-172,-4 1 1,-4 1 0,-2 4 0,-3 0 23,-1 0 1,-1 1 0,-4 3 0,-2 4-42,-2 2 1,-3 3 0,-5 1 339,0 2-268,1 4-1,-6-6 1,-2 6 0,1 1 66,2 0 0,3 4 0,1 1 1,-1 2-49,-3 2 0,4-3 0,-1 4 0,5 1-26,3 2 0,-3-2 1,3 1-1,3 0 18,0 0 1,3-2 0,3 1 0,2-1 14,0 1 1,4 2-1,-2-1 1,3 0 26,4-2 1,-2 1 0,3 6 0,0 0-4,-1 0 1,1 2 0,-2 0 107,2 1-166,-1 2 1,0 2 0,2-1-1,1-1 12,2 1 0,-2 2 0,1 3-55,1 2 23,2-1 0,1-3 1,0-1-1,0 2-3,0 2 1,4-1 0,1 6 0,0-1-19,0-1 1,4 4 0,-1-4-1,3 0 21,0-3 0,1-2 0,-2-2 0,0 1 31,2 0 1,-7-2 0,7-1 0,-2-3 49,1-1 0,1 3 1,3-4-1,0-2-56,-1-1 1,-1-2-1,0-2 1,3-1 6,3 1 0,-1-2 1,2 0-1,0 0-31,2-1 1,7-2 0,2 3-1,4-3 11,3-5 1,4 0 0,6-5 0,2 0-10,4 0 0,4-2 1,4-3-1,-29-6 0,0-1-35,2 1 1,-1 0 0,-1 1-1,0 1 1,-1 1 0,0-1 0,32 9 4,-4 0 0,-4 5 1,-3 0-1,0 5 0,0 3 0,-9 1 0,-3 4 1,-7 1-6,-7 3 0,-4-2 0,-3 6 0,-5-1 13,-2 0 0,-3 3 1,-1-2 202,-1 2-201,0 1 0,0 1 0,-2-1 1,1 0 12,-1-4 1,2 3 0,3-5-89,1-2 63,0 1 0,-1-11 0,1 3 0,0-2-20,-1-1 1,1-3 0,-1 0-1,1-3-4,0-2 0,3-2 1,1 3-1,-1-3 49,2-2 0,-4 0 0,4-6 0,-2-1 51,1-1 1,4-5 0,-2 1-1,2-3 43,-1-1 0,2-5 0,5-3 0,1-4 55,-1-3 1,-2 1-1,1-6 225,2-1-335,3 0 0,1-3 0,0 1 110,1 0-113,2-6 0,1 5 0,-1-3 0,1 1-7,0-1 1,-4 2 0,-1-2 0,0 1-59,-1-1 1,1-3 0,2-5 0,-2 0-21,-1 1 1,2-3 0,-3-1 0,2-4 20,2 1 0,-4-3 0,0 5 0,-5 0-12,-4-1 1,2 3 0,-6-4 0,0 1-18,-2 2 1,-7-3-1,-2-2 1,-3-1 32,-1 1 0,0-2 0,-1 4 0,-3-2 37,-4 1 1,-3-4 0,-4-1 0,-1 1 54,-2 1 0,-2 0 0,-3-3 1,0-1-74,-1-1 1,1-1-1,0 5 1,0-1-57,-1 1 0,-3-6 0,0-2 0,1-2-83,2 2 0,4-3 1,1 1-1,-2-2 79,-1 0 1,0-3 0,2 8 0,0-1 5,0 0 0,-2-3 0,0-2 0,1 2-49,2 0 1,-2 0 0,-5-3 0,12 30 0,1-2 17,0 0 0,0-1 0,1-2 0,0 1 0,-1-1 0,1 0 0,-1 0 0,0-1-25,0-1 1,-1 1 0,-2-2 0,1 1 0,1-3 0,1 1-1,-1 1 1,1 0 57,-1 0 1,-1 1-1,0 0 1,-1 1-1,-2 2 1,-1 0-1,-1 1 1,0 0-19,-1 1 0,0 1 0,1-1 0,-2 3 1,-1 4-1,-1 1 0,1-2 0,0 1 14,0 1 1,-1-1 0,0 2-1,-1 0 1,-23-19 0,2 6 105,-3 4 1,2 6 0,-6-1 0,0 4 208,-1 3 1,-6 2-1,6 5 1,-1 0-245,0 3 0,0 1 0,6-3 1,3 1-307,6-1 0,4 4 1,1 0-1,3-1-468,5-1 1,5 0-1163,10 2 1251,6 3 0,19 5 654,3 0 0</inkml:trace>
  <inkml:trace contextRef="#ctx0" brushRef="#br1" timeOffset="48">11328 6548 9305,'-27'-46'0,"-1"4"-38,3 3 1,-4 4 0,2 5 0,1 6 126,2 3 0,0 6 0,1-3 0,0 1 0,0 3 1,1 2 0,2 3 0,3 2 29,1 2 0,1-2 0,-3 3 0,1 1-18,3 2 0,-4 6 0,0 4 0,-1 4-41,-1 2 0,0 6 1,-6 0-1,-3 5 48,0 5 0,-6 7 0,-5 5 600,-2 2-665,5 7 0,14-25 0,1 0 0,0 4 0,1 0 247,-2 2 0,1 0-192,-2 1 0,1 1 0,2-1 0,1 1 0,1 1 0,0 0 0,2 0 0,1 0-9,0 0 1,1 2 0,2 2-1,0 0 1,0-3 0,0 1-1,2-3 1,1 1-87,2-1 1,1-1 0,-1 31 0,6-32 0,0 0-1,2 32-89,4-5 0,4 1 1,9-11-1,5 1-52,4 1 1,10-2 0,0 2-1,3-5 43,1 3 0,4-8 1,0 6-1,-21-25 0,1 1 24,2-2 1,-1 1 0,0 1 0,0 1 0,22 19 0,-2 4 30,-24-24 1,1 2 0,0 2 0,0 0-1,-3-1 1,-1 0 0,-1 1 0,0 1-46,11 29 1,-5 0 0,-3 3-1,-6 2 97,-9-30 1,-1 0 0,-1 3-1,-1 0 1,-2-1 0,0-1-1,0 2 1,0 0 30,0 0 0,0 1 1,-2 0-1,-1 0 0,-1 0 1,0-1-1,0-1 0,-1 0 98,1-2 0,0 1 0,-5 30 0,7-30 0,0 0 0,0 29-33,1-4 1,6 1-1,3-8 1,3-1-152,5 1 0,3 1 1,8-5-1,4-4-23,3-3 0,6-2 1,4-4-1,4-2-50,2-2 0,0-2 0,-3-6 1,-1 0 68,1 0 1,5-4 0,1-5-1,1-5 27,0-5 1,0-3 0,5-2 0,-3-3 6,-1-4 1,0-4-1,-4-2 1,-2-3 21,-1-1 1,2-2 0,-1-6 0,-2-3 241,-3 0 1,-3-2-1,2-7 1,-5-3-53,-1-6 1,-4-3-1,-1 0 1,-2-5-104,-1-2 0,-14 27 0,1-2 0,-3 1 1,1 0-1,-1 0 0,0 0-34,-1 0 1,0-1-1,0-2 1,-1-1-1,1-2 1,0-2-1,-1 1 1,1-1-100,0-1 0,-1 1 0,-1-1 0,-2 1 0,0 2 0,0 0 0,-2-1 0,-1-1 58,0-1 0,-2 0 0,0-3 0,-1 0 0,-1 1 0,-2 0 0,0 1 1,0 0-23,-3-1 1,0 1 0,0 1-1,-1 0 1,-5-5 0,-1-1-1,0 0 1,-1-1-39,0 0 1,-2-1 0,-2-1 0,0 0 0,0 0 0,0 1 0,-3-2 0,0 0-147,-2 1 0,-1-1 1,-2-3-1,-1 1 0,0 3 1,-1 1-1,-1 2 0,-1 0 64,-1 1 1,-1 1-1,-1 3 1,-1 1 0,-4-2-1,-1 1 1,0 2-1,-1 2 3,0 1 0,-1 1 1,0 1-1,0 2 1,4 4-1,-1 2 1,0 0-1,0 1-154,-1 1 0,0 0 0,-2 2 0,1 0 0,1 2 0,1 2 0,2 2 1,0 1-914,2 1 0,0 2 0,-26-6 1185,4 2 0,-2 5 0,9 3 0,5 4 0,7 3 0</inkml:trace>
  <inkml:trace contextRef="#ctx0" brushRef="#br1" timeOffset="49">13677 6932 8797,'-29'-43'0,"0"3"0,-1 5 0,3 9 715,2 8 0,2 5 0,-1 3 175,-4 2-783,9 3 0,-8 7 0,6 5 1,-3 6-106,-3 4 0,-2 6 1,3 5-1,-2 2-8,-2 2 1,-1 7 0,-4 5 0,2 4 51,2 2 1,-3 6 0,3-2 0,14-25 0,0 0 10,0 2 0,-1 0 1,-1 5-1,0 2 0,-1 2 1,1 1-1,0 1 0,0-1-21,1 0 0,0 1 0,2-2 0,1 1 0,0 0 0,1 1 0,0 0 0,0 0 66,3 0 0,0 1 0,2-2 0,2-1 0,2-1 0,2-1 0,1-1 0,3 1-76,1-2 0,2 0 0,2 1 0,2 0 0,4-1 0,2-1-370,-1-1 0,1 0 282,5 0 0,0-1 1,-3 2-1,0-1 0,5 0 1,2 0-179,1 2 0,0-2 207,-1-5 1,0-1 0,5 6 0,1-1 0,-1-5 0,0-1 0,1 1 0,1 0-29,1 2 1,0-1 0,2-1-1,0 0 1,-2 0 0,0 0 0,0-1-1,-1-1-8,0 0 0,-1 0 0,-2-2 0,-1 1 0,0-2 0,0-1 0,23 22 36,-2 0 0,-3 4 1,-11-6-1,-2 2 82,-4-1 1,-9 6-1,-6-4 1,-7 0 140,-4-1 0,-1 3 0,-1 5 0,-4-1 154,-7 1 0,1 2 0,-3-3 122,5-2-355,-2-7 1,10 2 0,-3-6-210,3-5-1,6 2 1,7-14-1,8 2 1,5-3 122,2-6 1,6-4 0,1-10 0,5-2 7,2-6 0,6-6 0,3-14 0,0-4-83,2-5 0,-27 14 0,-1-1 0,3-3 0,1-1 1,-2-2-1,1-1 31,-3-1 1,1-2-1,0-2 1,-1-2 0,-4 0-1,-1-1 1,-1-2 0,0 0-45,-2-1 0,0-1 0,-2-3 0,-1-1 0,-2-3 0,-2-1 1,-2-1-1,0 0 167,-2-2 1,-1-1 0,-1-1 0,-2 0 0,-3-5 0,0-1 0,-2-2 0,0 0-133,-1-1 1,0-1 0,0 21 0,-1 0 0,0 1 0,-3-18 0,-1 0 0,-2-1 0,0-1 212,-1 1 0,-1-2 1,5 21-1,-1 0 1,1-1-1,-2 2 1,0-1-1,0 1-153,-4-20 1,-1 0-71,1 4 1,-1 1 0,1-3-1,-1 0 1,1 3 0,1 0 0,-1 0-1,0 1-176,0 0 0,0 2 0,2 2 0,0 2 0,0 4 0,0 1 0,3 3 0,0 0-178,2 1 0,0 1 0,0 4 0,1 0 0,-6-27 0,4 12-1036,2 11 1429,3 15 0,8-3 0,0 14 0,0 2 0</inkml:trace>
  <inkml:trace contextRef="#ctx0" brushRef="#br1" timeOffset="50">17259 10862 9058,'0'-11'-720,"0"3"1,0 0 715,0-1 1,1 3 0,3-1 291,4 2 0,7 1 0,5 4 121,2 0-351,6 0 0,3-1 0,8-2 0,4 0 97,2 0 0,8-2 0,5 0 0,-26 1 0,2 0-45,2-2 1,0-1 0,0 1 0,-1 0-1,3-1 1,-1-1 0,1 1 0,-1 1-85,2 0 1,0 0 0,1 0 0,1-1 0,1 0 0,0 0 0,0 0 0,0 0 27,-2 2 0,0 0 0,3-1 0,0 0 0,-3 2 0,1 0 0,1-1 0,1 0-23,3-1 0,-1 0 1,-3 3-1,0 0 0,2 0 1,1 1-1,-2 0 1,-1 0-36,1 0 0,-1 0 0,0 0 1,0 0-1,2 2 0,0 0 0,-1 0 1,0 0-1,-3 0 0,0 0 0,0 0 1,0 0-1,-3 0 0,1 0 1,0 0-1,0-1-6,1-1 1,1 0 0,-2 1 0,-1-1 0,-1-1 0,0-2 0,-1 2 0,-1-1 51,-1 1 0,0-1 0,29-6 0,2 1 0,-2-4 45,-5-3 1,1 0 0,-5 1 0,0 0-38,-2 1 1,-5-3 0,-3 1-1,-4 2-32,-3 1 1,-1 0-1,-2 0 1,-2 0-122,-4 3 1,-6 5-1,-3-1 1,0-1-183,0 1 1,-2 3 0,2-1 0,-1 3-166,-3 1 0,-1-1 0,-2-2 0,1-1-2,0 2 1,1-1 0,1 0 0,1-1-124,0 2 1,1-5 556,0 0 1,-1-4 0,-3 0 0</inkml:trace>
  <inkml:trace contextRef="#ctx0" brushRef="#br0" timeOffset="51">21062 10234 8533,'0'-11'0,"0"-1"192,0 1 1,4-5 0,1 1 0,2 2 93,2 4 1,1 0 0,3 3 0,4 1-280,6 0 1,1 1 0,7 5 0,2 2-33,0 1 1,1 9-1,-3 0 1,-4 4 10,-2 3 0,-12 3 1,-6 5-1,-8 4-160,-11 5 0,-12 5 1,-21 6-179,19-23 1,-1 0-54,-5 4 1,-1 0-1,-7 3 1,-1-1 404,-3 2 0,-2 0 0,-2 2 0,0-1 0,-2-2 0,0 0 0</inkml:trace>
  <inkml:trace contextRef="#ctx0" brushRef="#br0" timeOffset="52">20504 14875 8065,'22'-30'0,"7"-5"0,14-7 0,-14 17 0,3 0 133,6-2 0,3 0 1,9-4-1,4-1 1,-12 9-1,2 0 1,1-1-1,4-1 0,1-1 1,2 0-251,4-2 1,1 0-1,2 0 1,-12 5-1,1 1 1,1 0-1,-1-1-319,3 1 1,0 0-1,1 0 1,0-1 0,3-1-1,0-2 1,0 1 0,1 1-1,-2 1 1,0 1-1,1 0 1,-1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04T08:03:45.537"/>
    </inkml:context>
    <inkml:brush xml:id="br0">
      <inkml:brushProperty name="width" value="0.09086" units="cm"/>
      <inkml:brushProperty name="height" value="0.09086" units="cm"/>
      <inkml:brushProperty name="color" value="#FF0000"/>
    </inkml:brush>
    <inkml:brush xml:id="br1">
      <inkml:brushProperty name="width" value="0.12114" units="cm"/>
      <inkml:brushProperty name="height" value="0.12114" units="cm"/>
      <inkml:brushProperty name="color" value="#FF0000"/>
    </inkml:brush>
  </inkml:definitions>
  <inkml:trace contextRef="#ctx0" brushRef="#br0">10909 6362 8252,'-6'-20'-243,"2"1"0,-2 5 1,3-2-1,0 3 919,2 2 0,-3 3-1032,0 0-202,0 5 28,4-2 416,0 10 166,0-3 1,-4 2 0,-1-7 0,-1-1 50,-3 2 1,-6 0 0,-1 2 0,-4 0 6,-4 0 0,-1 2 0,-6 1 0,-3 5-49,-3 3 0,-1 5 0,-4 4 0,-1 2 11,2 1 1,-4 0 0,3 1 66,1-1-98,-4 5 0,8-3 1,-1 2-1,2-1 112,1 1 1,0-1-1,1 3 1,2 1-6,1 0 1,5 2 0,-1 6-1,2 2-24,2 1 1,0 2-1,1 5 1,2 1-54,5 1 0,2 6 0,3-3 0,2 0-61,4-3 0,3-4 0,2-2 1,4-1-76,7 1 0,-1-5 0,6-3 0,0-4 37,2 1 1,3-4 0,2 1 0,-1 0 160,0-1 1,2-3-1,1 1 114,1-2-212,5-2 0,-2 3 0,6-1 158,3-3-151,-3-2 0,5 2 0,-2-1 1,2-3-26,1-1 1,2-2-1,-4-3 1,1 0-9,3-1 1,1-4-1,2-3 1,1-3 28,2-1 0,-2-5 0,3-3 0,1-4-21,2-3 0,-2 1 0,-1-6 1,-2 0-24,1-2 1,2-4 0,1 0 0,-6 3 33,-3 1 1,-2-3 0,2 6 0,-3-3 3,-1-2 1,-1 5 0,-6 1 0,0 0-40,-2 0 0,-1 0 0,1-3 62,-4 2-26,-3-1 1,-4-3 0,-1-2 0,0 0 70,-1-3 1,-2 1-1,-7 4 1,-3 0 51,0 0 1,1-1 0,-3 1-1,-1 1-1,-2 3 1,-2-5-1,-2 2 1,-2-5-118,-1-2 0,-2 1 0,-2-3 0,1-2-42,1-5 0,-4-2 0,-3-4 0,-1 3-37,-1 1 0,-1 0 1,-5 2-1,-2 0-26,-2 0 1,-2 6 0,-6 2-184,0 2 161,0 1 1,-4 5 0,-1 2-463,-1 5 372,-2 2 1,-9 2 0,-2 2-904,-3 2 788,-6 4 0,2-2 0,-5 5 0,33 1 0,-1 1-72,0 1 1,0 1 0,-3 0 0,0 0 369,0 3 0,0 2 0,-1-2 0,0 0 0,1 0 0,-1 1 0,-1 2 0,1 2 0,0 2 0,1 2 0</inkml:trace>
  <inkml:trace contextRef="#ctx0" brushRef="#br0" timeOffset="1">8769 9223 8393,'1'-13'-182,"3"-3"0,-1 3 1,3-2-1,1 2-177,-1 1 1,2-1 0,4-1-1,-1-1 449,1 0 0,-2 1 1,-1 0-1,-1-3 74,1-1 0,-3 4 1,1-2 37,-2 3 1,-1 2-1,-4-1 28,0 0 0,-1 6 0,-3 1-158,-4 0 0,-2 3 1,-2-1-68,0 1 67,1-3 0,-1 4 0,-1-3-51,-2 3-29,-3 1 0,-2 0 1,0 0-1,-4 0 22,-1 0 1,-6 0-1,2 1 1,-1 1 26,-2 2 1,2 0 0,-1-4 0,0 2 63,2 1 1,-4 3 0,5 3 0,-1 0 28,1 4 1,1 0-1,4 6 1,-1 3 20,1 4 1,4 5 0,-1 7-1,1 5 2,1 2 0,6 7 1,8 4-1,3 4-28,1 6 0,0-31 1,1 0-1,1 2 1,1 0-1015,3 1 1,0 1 915,2 1 0,1 0 1,4 0-1,2-1 0,1 1 1,1-1-1,1 0 1,1 0-72,2-3 0,1-1 0,0-4 0,1-2 0,0-3 0,2-3 0,0 0 0,0-2-123,2 0 1,0-3-1,29 7 1,0-10-1,-2-10 91,1-7 1,2-11 0,1-10 0,-1-8 72,-29 12 0,-1 0 0,1-1 0,-1-3 0,-1-1 0,-1-2 0,0-1 0,0-1 35,1-3 1,0 1 0,-5 0 0,0 0 0,0 0 0,0 0 0,12-26 80,-6 6 1,-7 1-1,-5-1 1,-3 1-66,-4 4 1,-4-1-1,-10 2 1,-5-4 14,-7-3 0,-4 1 0,-3 4 19,-2-1-49,-3 6 1,-10-5-1,-2 5-122,-4 0 10,0 1 1,-5 1 0,0 0-120,-2 2 42,-2 0 1,2 9 0,2 3-1,0 6-235,1 2 0,-4 6 0,5 4 1,3 2 291,6 2 0,9 3 0,5 6 1,6 5 94,4 7 0,9 4 0,3 2 0,2-1 0,2 0 0</inkml:trace>
  <inkml:trace contextRef="#ctx0" brushRef="#br0" timeOffset="2">10258 11363 8274,'0'-24'180,"-4"1"0,0 0 1177,1 0-1116,2-1 1,6 5 0,6-2 0,7-3-159,9-6 0,15-14 1,-16 18-1,1-1 0,5-5 1,1-2-137,5-6 0,2-1 1,-10 10-1,2 0 1,1-2-1,3-3 1,1-2-1,0 0 1,1-1-1,1 0 1,0-1-998,1 1 1,0 0 0,1 0 0,-1-1-1,0 0 1,1 1 1049,-1 2 0,0 1 0,0 0 0,-1 0 0,0 0 0,1 1 0,0 1 0</inkml:trace>
  <inkml:trace contextRef="#ctx0" brushRef="#br0" timeOffset="3">11072 11467 8170,'-27'-18'0,"0"3"0,3 7 0,5 4-103,-2 3 66,-1 11 1,-1 3 0,0 12 0,-1 2 25,1 4 1,0 7 0,-2 5 0,0 2 150,-3 2 1,1 1 0,5 2 0,2 3 179,0 0 1,7 6 0,2-4-1,6-4-84,3-2 0,7-3 0,4-2 1,6-3-156,4-1 1,4-2 0,4-7 0,4-4-124,3-3 0,1-7 1,1-5-133,3-7 146,-3-4 0,9-11 0,-1-7-39,5-8 50,-1-4 1,-21 9-1,-1-2 1,22-23-1,-24 20 1,0 0-67,-1-1 0,-1-1 0,15-26 0,-2-1 0,-8 2-76,-6 0 1,-5 3 0,-9-5 0,-5-1-83,-9 3 1,-7-5 0,-13 2 0,-5-1 54,13 27 1,0-1-1,-2-2 1,-1 0 0,-2 0-1,-2 0 1,0 3 0,-1 0 70,1 2 0,-1 0 0,-2 2 0,0 2 0,0 2 0,0 2 0,-2 2 0,-2 2 115,1 1 0,0 2 0,0 1 0,1 3-298,-28 0 1,1 3 0,0 5 0</inkml:trace>
  <inkml:trace contextRef="#ctx0" brushRef="#br0" timeOffset="4">14189 9455 8547,'0'-28'64,"0"-1"1,1-2 0,2 6 1279,0 4-1289,1 4 0,-4 12 0,-1 5-485,-3 6 1,-2 9 0,-6 1 292,0 2 193,-4 7 1,-6 5 0,-7 5 0,-1 1 87,-2 3 1,-7 2 0,-2 7 0,-2 1-68,22-24 1,0 0 0,0 1 0,-1 0 0,-2-1 0,0 0 0,0 3 0,-1 0-51,0 2 1,0 1-1,-1-2 1,1 1 0,2 0-1,1 1 1,1-3-1,0 1-26,1-2 0,1 0 0,-17 18 0,2 0 0,4-3-20,7-5 0,1-2 1,7-4-1,-1-2-12,-1-1 0,8-5 1,-1 2-1,2-6-54,2-2 0,3 2 1,-1-2-1,3 0 17,1 0 1,-4-2-1,0-3 1,2-1-135,0 1 0,-2 0 0,-1-1 75,-1 1 183,-7 0 1,-5 4 0,-7 5 0,-2 4-51,-4 2 1,-4 5 0,-4-1 0,-3 4 49,-4 4 0,4-3 0,2 3 0,2-4 96,5-4 1,9-3-1,2-6 1,4-3 21,4-3 0,3-3 0,3-2 0,4 1-164,3 0 1,1-5 0,1 0-1,3-2-38,4-2 1,2-2 0,3-1-70,2 0 90,3 0 0,4 0 0,-1 0 0,-2 0-88,2 0 0,-3 5 0,0 2 0,-1 0-84,-3 1 0,-5 5 1,-2 6-1,-2 5 138,-2 3 0,-7 4 0,-5 8 0,-6 5 53,-4 5 0,-3-2 0,-2 5 0,-2-1 83,-1-1 0,-1 0 0,6-4 0,3-5 14,4-6 0,3-5 0,4-7 0,3-1-60,0-3 1,5 2 0,0-6-88,6 0 0,5-4 1,0-3-1,2-4 9,3-3 0,-2-1 1,4 0-176,-1 0 120,3 5 0,-3-2 0,3 5 1,-5 1-24,-2 1 0,-6 8 0,-4 4 0,-1 5 33,-2 3 1,-2 1-1,-1 4 1,-5 1-62,-3 3 0,0-8 0,0 0 0,2-7-273,2-4 1,4-3-1,1-7 534,4-2 1,6-3-1,9-7 1,6-1 765,7-5 1,5-6 0,3-3 0,5-3-808,2-4 1,7 1 0,1-3 0,-1 5-123,-6 6 1,-6 3 0,-9 4-67,-4 4 49,-2 8 1,-12 8-1,-6 7 449,-4 3-257,-8 7 1,-3-2-1,-7 6 1,-5 2 15,-2-2 0,4-1 0,3-8 1,3-3-183,4-3 0,6-9-400,9-9 1,17-8 0,16-12 0,9-11-159,-21 11 0,2 0 586,6-5 0,2-1 0,3-5 0,0-1 0,6-4 0,-1 1 0</inkml:trace>
  <inkml:trace contextRef="#ctx0" brushRef="#br1" timeOffset="5">11432 7571 16152,'0'-35'-1126,"0"0"1,-1-3 0,-2 0 0,0 5 1265,0 4 1,2 6-1,1 2 1,0 3 649,0 1 0,0 6-550,0 3 1,1 5-1,3-1 331,4 3-401,7 6 1,3-2 0,8 3 507,5 0-587,5-3 0,13-3 1,7 0-1,-23 0 1,1 0-31,5 0 1,1 0 0,7 0 0,2-1 0,3 0 0,2-2 0,1 0 0,1-2-183,2 1 1,1-2 0,3-1 0,2-1 0,-20 2 0,2 0 0,-1 0 0,2-1 0,-1 0 0,1 0 112,1-1 0,0 0 1,1-1-1,0 0 0,0 0 1,0 0-1,-1 0 0,-1 0 1,1 0-1,2-1 0,-1-1 1,1 0-128,1-1 1,0-1 0,1 0 0,-1 1 0,1 0 0,0 0 0,0-1 0,0 0 0,0 0 0,-2 1 0,0 0 0,0 0 100,-1 0 1,-1 1 0,1-1 0,0 1 0,0-1 0,0 0 0,-1 1 0,0-1-1,0 0 1,-1 1 0,0 0 0,0 0-8,-1 0 0,-1 1 0,1 0 0,-2 0 0,0 0 0,-1 0 1,20-3-1,0 0 0,-2 0 0,1-1-90,-2 1 0,1 0 0,0 1 0,-1 0 0,-2 0 0,-2 0 0,-2 1 0,-2 1 11,-1 0 1,-1 0-1,-1 0 1,-1-1-1,-1 3 1,-1 0 0,-1-1-1,0 1-19,-2-1 1,0 1 0,-3 0-1,0 1 1,-6 1 0,0 0-1,31-4-66,-7 2 1,-2-1-1,-10 5 1,-5 1 46,-3 2 1,-10 1 0,-4 0-1347,-8 0 1077,-8 0 0,-4 0-224,-8 0 1,-2 0 832,-6 0 0,0-5 0,1-2 0</inkml:trace>
  <inkml:trace contextRef="#ctx0" brushRef="#br1" timeOffset="6">16282 6094 8611,'-10'-28'0,"2"-2"0,4 2 1300,3 4 0,3 8-1042,6 8 1,6 3 0,13 5-1,4 1-469,3 3 1,6-2 0,3 6 0,2 1 128,2 1 1,-1 2-1,1 0 1,-2 1 389,-3 2 0,2-1 0,-5 4 1,-3 1 6,-3-1 1,-5 1 0,-6 4 0,-4 1 40,-6-1 0,-2 4 1,-6 1-1,-3 2-189,-3 2 1,-11 2 0,-10 2 0,-7 3-374,-4 4 0,-7 2 0,18-21 0,-1 0 0,-2 0 0,-1 1-375,-1 0 1,-1 0-1,-1 5 1,-2 0-1,2-1 1,0 0-1,0 0 1,2 0 325,-1-1 1,2-1-1,2 2 1,1-1-1,-2-1 1,0-1-1</inkml:trace>
  <inkml:trace contextRef="#ctx0" brushRef="#br0" timeOffset="7">11770 7373 7676,'0'-11'0,"0"-1"-833,0 1 0,0-1 749,0 0 1,0 5 83,0-1 0,5 0 0,1-4 0</inkml:trace>
  <inkml:trace contextRef="#ctx0" brushRef="#br0" timeOffset="8">6280 10002 4347,'-10'54'0,"0"1"0,0 0 0,0-1 0,1 0 0,1 1 0,0-1 0,1 0 0,1 0 0,0 0 0,1 0 0,1 0-110,1-1 1,0 0 0,1-1 0,1 1-1,1-1 1,1 0 0,1 0 0,0 0-1,1 0 1,1 0 0,0 1 0,1-1-1,1 1 1,0-1 0,1 0 0,1 0 58,0 1 0,0 0 0,2-1 0,0 0 0,2-3 1,0 0-1,2 0 0,0-1 0,1 0 0,0-1 0,1 0 1,1 0-1,6 14 0,2 0 0,1 0-77,-6-15 0,1-1 0,1 0 0,0 0 0,8 13 0,0 0 0,2-1 0,-7-14 0,2 0 0,0 0 0,0-1 128,8 12 0,2 0 0,1-1-43,-8-13 0,2-1 0,0-1 0,0-1 1,9 9-1,1-2 0,1-1 0,3 0 0,3 0 1,0-2 42,1-1 0,0-1 0,2-1 0,2-1 0,2-1 0,0-3 0,0-2 0,-1-2 0,2-1 0,2-1 0,1-2 0,0-1 0,-1 0 0,2-1 0,-1-1 0,2-2 0,1 0 0,0-2 0</inkml:trace>
  <inkml:trace contextRef="#ctx0" brushRef="#br0" timeOffset="9">14968 7804 8322,'-20'-18'128,"1"-6"0,5 6 1966,-2-1-1990,9 10 1,1 5-1,8 8 1,2 4-200,3 2 1,4 2 0,0 1-216,1 2 390,5-2 1,1 5-1,6-4 1,4 2 33,3-2 0,5-2 0,6-3 210,9-2-256,-19-5 0,2-1 0,2 2 1,1-1-1,8-2 0,2-1 1,5-1-1,1 0-111,5-1 1,1-2 0,-15 1 0,1-1 0,-1 0 0,3 0 0,-1-1 0,1 0 0,1 1 0,0-1 0,-1 0 90,1 1 1,-1-1 0,-1 1 0,-1-1 0,-1 1 0,0 0 0,0 1 0,0 0 0,0 0 0,21-1 0,1-1-15,-22 2 0,0 0 1,0 0-1,15 0 1,0 0-1,0 1 1,0 0-1,-3 0 0,0 0-18,1-1 1,-1 1 0,0 1 0,-1 0 0,0-1 0,0 0 0,-1 0 0,-1-1-91,-1 1 0,-1 0 1,-2 1-1,-1 0 0,1-2 1,-1 0-1,0 0 0,-1 0 66,0 1 1,-1 0-1,-4-2 1,-2 0 0,-1 1-1,-1 1 1,-3-1-1,-1 0 4,0 0 0,-2 1 0,30-1 0,0-3 0,-5 2-156,-8 3 0,-13-4 1,-3 3-1,-6 0-1657,-5 2-319,-7 1 1948,-3 0 0,-7-5 1,-5-3-1,0-3-59,0 0 1,-4-2 0,0-1 0,2-3 396,1-1 0,-1-2 0,0-2 1,-3 2-151,-2 0 0,3 2 0,-4-2 0,1 1-50,0 3 1,-3-4 0,3 5 0,0 1 301,-1 1 0,1-3 1,-2 1-1,2 0 27,-2 3 1,3 0-1,3 0 331,1 1-380,2-6 1,0 4 0,2-3-23,1 3 0,4 3 1,5 1-1,-1 3-34,1 0 0,3 3 0,2 3 0,2 0-10,6 0 0,-2 5 0,6 3 0,-2 3-44,0 5 1,5 7 0,-2 8 0,0 4-14,-3 4 0,-3 2 0,-2 5 0,-1 2 31,-2 3 0,-9 2 1,-3 3-1,-4 0-45,-3-2 1,-10 2 0,-9 3-1,-9 1-131,10-31 0,-3-1 1,-1 0-1,-2 0 0,-2 3 1,-1-1-956,-2 1 1,0 0 815,-4 3 0,0-1 0,0-3 0,0 0 0,-4 2 0,-1-1 0,-2 1 0,-2 0 177,-1 0 0,-1 1 0,-4 2 0,0-1 0,-2 2 0,0 0 0</inkml:trace>
  <inkml:trace contextRef="#ctx0" brushRef="#br1" timeOffset="10">8560 10118 9950,'58'0'14,"0"-5"1,0-1 0</inkml:trace>
  <inkml:trace contextRef="#ctx0" brushRef="#br0" timeOffset="11">9944 9944 7792,'-12'-12'0,"0"0"-1387,1 1 1387,-1-1 0,11 1 0,2-1 0</inkml:trace>
  <inkml:trace contextRef="#ctx0" brushRef="#br0" timeOffset="12">16689 6315 8441,'-18'0'0,"1"0"0,2 0 0,-1 0-194,2 0 0,1 0 102,1 0 1,2 5 417,2 3-181,3-3 0,5 2 1,1-5 467,3 2 0,-1 0 0,5-4 335,1 0-728,1 5 0,7-4 0,2 3 1,5-2 126,3-2 1,8 0 0,7-2-109,3-2-161,7-2 1,4-7 0,-23 5-1,1-1 1,5-2 0,1-1-114,4-2 0,2-2 0,3 0 0,2-1 0,2-1 0,2 0 1,2-1-1,0 0 86,3 0 0,-1-1 0,-5 1 0,0 0 0,0 1 1,-2 1-1,-2 0 0,-1 0 6,-3 2 0,-1-1 0,-2-1 0,0 0 0,-1 2 0,0 1 0,-3-1 0,0 0 14,-1 1 0,-2 1 0,-3 0 0,0 1 0,-2 1 0,0-1 0,28-11 9,0-1 0,-8 6 0,-3 2 0,-5 0-62,-3 1 0,0-1 0,-4 4 1,0 1-68,-2-1 0,-8 4 0,-2 2 0,-4 1-286,-4 2 1,-1 1-941,-8-2 184,-2 2 1,-5-1 624,0 6 0,-1 0 0,-1 5 0,-2 1-824,1 1 1290,-3 2 0,-1 5 0,-4 1 0</inkml:trace>
  <inkml:trace contextRef="#ctx0" brushRef="#br0" timeOffset="13">19364 5385 8294,'-1'-12'0,"-2"0"-112,-1 1 1,0-1-1,4 1 131,0-1 0,0 4 414,0 0 0,0 5-72,0-5 0,0 4 224,0-4-284,0 6 192,0-4 212,0 6-251,-5-5 1,0 3-181,-3-6 1,2 5-1,3-2-44,-1 0 1,2-1-1,6-6 1,3-1 114,4-3 1,3 2 0,4-6-1,7-4-256,3-2 0,4-6 0,7 1 0,2-1-112,1 1 0,3-1 0,-5 4 0,-1 4-419,-4 3 0,-8 4 0,0 7 1,-4 2-279,-3 4 0,-4 3 0,-5 2-445,-3 3 0,-3 3 0,-7 4 1165,-1 1 0,-4 5 0,-5 1 0</inkml:trace>
  <inkml:trace contextRef="#ctx0" brushRef="#br0" timeOffset="14">19666 5071 8294,'-15'-2'624,"-1"-1"1,1 1 0,3 0 142,1 4 0,4 5 0,3 6 1,3 2-285,1 5 1,1 5 0,3 4 0,4-1-25,2 1 0,-2 3 1,0-1-333,1 3-42,1 0 0,2 5 0,-1 0 39,1-2-256,0-6 0,-1 2 0,1-5 0,-2 1-499,-2-1 1,2-5-1,-3-5 1,1-1-860,-1-3 0,1-1 0,4-2-327,-1-4 1817,1-1 0,5-12 0,1 0 0</inkml:trace>
  <inkml:trace contextRef="#ctx0" brushRef="#br0" timeOffset="15">19911 5245 8246,'-4'-11'0,"0"-1"0,1 0-624,2 1 1,-3-1 2276,0 0-667,0 1 1,10 6-560,1 5 0,2 5 0,2 6 0,-1 1-145,3 0 1,1 3 0,-1 2 0,1 0-291,2 0 1,4 2-1,-1-4 47,-1 0 0,2-6 0,-3-3 0,0-1 0,1-2-216,0-2 0,-4-7 0,2-5-576,-3-3 585,-2-12 0,-3 6 1,-1-10-421,-2 2 639,-1-5 1,-4 10 0,0-2 200,0 5 0,-2 7 0,0 4 44,-2 11 0,-1 11 0,2 14 0,-1 7 79,2 7 0,0 3 0,2 12 1,0 2-166,0 3 0,0 1 0,0-4 0,2 0-536,2 0 1,1-2 0,4-6 0,-1-8-413,1-9 1,-3-2 0,0-6-1,1-6-287,-1-5 0,2-5 0,4-9-98,-1 0 0,-3-10 1123,0-6 0,0-15 0,3-5 0</inkml:trace>
  <inkml:trace contextRef="#ctx0" brushRef="#br0" timeOffset="16">20527 5059 8381,'-12'-13'0,"1"-2"0,-1 7 0,6-2 0,0 21 0,6 9 0,3 7 0,4 9 0,4 3 0,3-8 0,2 7 0,1-8 0,1 0 0,2-3 0,1-4 0,0-5 0,-3-5 0,-1-4 0,2-7 0,-2-2 2635,1-7-2183,-4-8 0,3-5 0,-5-6 0,-1-3-520,1-5 0,-2 1 1,-2-9-1,-4 1-195,-3-1 0,-1 4 1,-1-5-1,-4 0 73,-7 2 1,-5 7 0,-7 11 0,-3 8 280,-4 6 0,-3 3 0,-1 9 1,1 5-149,3 7 0,-1 6 1,5 4-1,4 0-409,6 3 0,3-3 1,10-4-1050,1-2 1200,2-4 0,2 1 0,4-5 0,7-3 315,6-5 0,4-12 0,1-4 0</inkml:trace>
  <inkml:trace contextRef="#ctx0" brushRef="#br0" timeOffset="17">20922 4350 8357,'-12'-38'0,"-3"3"0,0 7 2631,1 6-1897,6 10 0,3 12 1,7 9-220,6 6-443,0 3 1,12 10-1,-3 2 1,1-1-8,-3 5 0,5-6 0,-3 6 0,1-2 93,3 1 0,-3 3 0,0-5 1,0 2-194,0 2 1,0 5-1,2 3 1,-5 2-709,-2 2 0,-1 1 0,-2 2 0,-2 3-756,-4 0 0,-3-3 1499,-1-7 0,-10-3 0,-3-5 0</inkml:trace>
  <inkml:trace contextRef="#ctx0" brushRef="#br0" timeOffset="18">20934 4861 9265,'-10'-41'0,"1"2"0,2 4 0,2 6 1101,2 5 0,14 6 1,8 7-1,10-1-1133,4 0 1,7 1 0,4-1 0,3 0-654,-1 1 1,3-2 0,-7-1 0,0-3-176,1-1 0,-6 2 0,2-2 0,-3 1 416,-1 3 0,0 1 0,0 2 444,0-1 0,0-5 0,0-1 0</inkml:trace>
  <inkml:trace contextRef="#ctx0" brushRef="#br0" timeOffset="19">21830 4350 8327,'-2'-12'143,"-2"0"1,-2 2 0,-7 2-1,-2 4 427,-5 3 0,-2 2 0,-1 5 0,0 5-49,-1 7 1,-3 4 0,0 3 0,3 1-235,3 1 0,5 0 0,7-4 0,3 0-194,1 1 0,1-1 1,5-1-1,3-3-212,4-3 0,7-7 0,3-3 1,2 0-295,-1-4 0,2-3 1,5-6-1,1-6-188,-1-3 1,2-1 0,-1-5-212,-1-3 667,-1-1 0,-3 3 0,-2-1 0,-2-2 537,-1-1 0,-3 5 0,-6 6 1608,-4 3 0,-4 9-1320,-4 8 0,-1 4 0,-3 11 0,4 1-458,3-2 1,1 3 0,0-5 0,1 1-337,3 0 0,4 2 1,6-4-1,3-4-993,1-2 0,5-2 0,4 0-2858,-1-3 2890,4 3 1,-7-5 1074,1 6 0,-1 5 0,-5 5 0</inkml:trace>
  <inkml:trace contextRef="#ctx0" brushRef="#br0" timeOffset="20">20527 7234 8050,'-26'-23'0,"3"-1"0,2 2 0,4 2-18,6 0 0,4 5 0,7-5 0,0 0 265,0-2 1,6-1 0,0-1 0,2 2 269,-1 3 1,0 2 0,1 6 0,-3 0 98,0 3 0,-2 3 1,3 7-1,1 1-157,-1 5 1,0 8-1,4 3 1,-3 4-258,2 4 0,2-1 0,0 5 12,1 2-175,0-5 0,-1 0 0,0-6 0,-2-2-255,-2-5 1,0 2 0,2-3-130,-1-3 0,-5-7 1,4-13-1,-2-11-219,-2-8 1,-3-16-1,-4-8 1,-4-9 256,3 27 1,0-1 0,-1-3 0,0 1-1,0-3 1,0-1 0,1 3 0,-1 0 271,0 3 1,0 0 0,-5-23 0,-1 12 0,0 10 742,1 11 0,0 12 1,4 21 43,3 7 0,4 6 0,4 4 0,5 0-238,5 3 1,0 3-1,7-4 1,2-1-283,3-2 0,2-6 1,-2-2-1,3-5-50,0-3 1,2 1 0,4-6-337,0-5-24,-5-3 0,3-13 0,-2-5 0,0-7-266,-3-3 0,-1-7 1,-9-3-1,0-4-188,-3-3 0,-3-2 0,-3-3 0,-3 3 450,0 4 0,-2 6 0,-4 12 0,0 7 416,0 6 0,-2 10 0,0 9 0,-4 8 189,0 8 0,0 9 0,-2 6 1,4 3-100,3 2 1,1 10 0,0 0-1,0 3-441,0 0 0,5 3 0,3-3-1571,2-2 1283,7-1 0,1-3 0,5-4 0,0-6-446,1-6 1,-1-11-1,0-7 1,0-5-397,1-5 1,-6-11 1246,-3-6 0,3-10 0,0-4 0</inkml:trace>
  <inkml:trace contextRef="#ctx0" brushRef="#br0" timeOffset="21">21457 6362 8157,'-11'-4'1003,"-1"0"0,1 0 0,0 5 1837,3 3-2343,3 8 0,5 11 0,0 8 0,2 4 65,1 4 0,4 1 0,6 4-818,2-2 121,-2-9 0,4 4 0,-5-11 0,-1-4-49,1-5 1,-4-9-1,-2-6-80,-1-4 0,-1-8 0,-4-9 1,0-8-374,0-5 1,-4-10 0,0-4 0,2-10 154,1-8 1,0 30 0,2 0 0,-1-4-1,0-1 1,0 0 0,0-1 427,0 0 1,0 0 0,0 1 0,0 0 0,-1 3-1,0 0 1,-1-27 1102,-2 14 656,-5 19-1302,7 18 1,-3 19-1,7 12 489,1 3-640,4 6 0,5-2 1,-1 5-1,2 2-217,3 0 0,-2 2 1,4 0-1,0 1-440,0 3 1,-4-3 0,3 3-1,-1-3-407,-1-1 1,1 4-1,-5 0 1,1-2 133,0-1 1,-6-6-1,-1-4 1,-1-4 677,0-3 0,-5-5 0,-6 3 0</inkml:trace>
  <inkml:trace contextRef="#ctx0" brushRef="#br0" timeOffset="22">21492 6571 8000,'-31'-5'0,"2"-3"-120,0-2 0,2-2 1,5 0-1,3 1 1169,3-1 1,8 1 0,6-2 75,4-3-1077,10 3 0,7-9 1,7 2-1,3-5-183,0-2 1,4-4 0,3 2-1,0 1 281,-2 0 0,-6 2 0,2 6 1,-2 5 240,-2 2 1,-1 3 0,-3 3 0,-2 8 261,0 10 0,-5 11 0,3 9 0,0 4-233,0 3 1,-2 0 0,3 5 0,1 0-175,-2 3 1,2-6-1,-4-4 1,-2-5 31,-1-3 1,-3-2 0,-2-6-228,-4-5 1,-3-8-1,-1-7-173,0-7 1,-5-5 0,-1-3 0,-2-6-344,0-5 0,4-8 0,-2-10 0,1-5-343,2-6 0,2-2 0,1-2 0,1-2 518,3-1 0,-1 7 1,4 9-1,1 11 765,-1 11 1,3 11-1,-2 9 1,2 4-158,2 4 0,1 6 0,2 7 520,4 1-589,3 2 0,0-1 0,-1-1 475,-2-1-512,1-2 1,3-3 0,0 0 0,-1-2 10,-2-2 1,0-3 0,-4-5 0,-2 0-50,-1 0 0,-3-5 1,-1-4-1,-2-6-122,-2-4 0,-1-7 1,-4-2-1,0-2-371,0-2 0,0-6 0,-1-2 0,-3-2-573,-4-6 1,-2 0 0,-2-6 0,2-2-240,2-1 0,-2-1 0,3 3 0,-1 4-266,1 9 1,4 14 292,-1 9 1,4 22 1107,4 12 0,3 11 0,4 9 0</inkml:trace>
  <inkml:trace contextRef="#ctx0" brushRef="#br0" timeOffset="23">22574 5757 8807,'6'-12'1057,"-2"1"0,-1 4 1,1 5-149,3 4 1,4 6 0,0 7-1,1 5-665,0 2 0,-1 1 0,1 2 0,0 0-229,-1 3 1,-4-3 0,-2-4 0,-1-3-14,0-1 0,-1-5 0,-4-6 58,-3-1-164,-2-1 0,-7-5 0,-1-4 1,-2-7-175,2-6 0,0-9 0,1-6 0,0-4-122,3-6 1,2-8 0,0-7 0,6 25-1,1 0 104,2-3 1,1-1 0,1-3-1,2-1 1,2-3 0,1-1-1,2-1 1,0 1 35,1 0 1,0 1-1,-2 6 1,1 1 0,8-22-1,-1 15-22,-3 15 1,-1 15 0,-1 13-1,-2 7-632,-2 10 1,1 10 913,-5 5 0,5 2 0,-3 2 0</inkml:trace>
  <inkml:trace contextRef="#ctx0" brushRef="#br0" timeOffset="24">22632 5792 8394,'-17'0'0,"-1"0"0,0 0 862,3 0 0,2 0-318,1 0 1,7-4 0,5 0 0,8 0-298,6-1 1,3 0 0,3-4 0,0 1-296,0-1 1,6-1-1,1-2-639,-1 0 541,4 1 0,-6-5 0,5 1 0,-1 0-408,3 3 0,-1-4 0,1-1 0,1 0-133,2 1 1,-4 0 0,-2 5 686,1-1 0,0 0 0,6 1 0</inkml:trace>
  <inkml:trace contextRef="#ctx0" brushRef="#br0" timeOffset="25">23376 5303 8157,'-15'-29'0,"-1"1"0,-3 8 0,2 3 0,-1 4 0,-3 7 0,3 3 0,0 4 0,1 4 0,3 7 0,5 1 0,1 6 0,1 2 680,0 1 0,2 1 0,5 1 0,0 0 817,0 3 1,0-2 0,1 2 0,3-1-1249,4 1 1,4-3 0,3 4 0,4-5-587,3-4 0,2 2 1,0-6-1,3 0-639,4-2 0,-1-6 1,0 0-1,-2-1-3671,-2 1 4647,4-5 0,0 9 0,4-5 0</inkml:trace>
  <inkml:trace contextRef="#ctx0" brushRef="#br0" timeOffset="26">23551 5431 8121,'-23'-11'0</inkml:trace>
  <inkml:trace contextRef="#ctx0" brushRef="#br0" timeOffset="27">20562 8304 8542,'-22'-16'0,"3"1"379,3 1 1,8 5 0,7 2 0,7 1-73,10-1 0,11-2 0,9-6 0,10-6-139,7-5 0,-22 9 0,2-2 0,3-4 0,2-1 0,4-2 0,1-2-3,4-2 1,0-1 0,5-3 0,1-1 0,-16 9 0,1 0 0,1 0 0,1-1 0,0 0 0,1 0-193,3-2 0,0 1 0,0-1 0,-3 3 0,-1 0 0,1 1 0,1-1 0,0 0 0,0 0 1,-1 2-1,0 0 0,0 1 112,-1 1 1,1 0 0,-1 0 0,0 1-1,0-1 1,1 1 0,-1 1 0,1 0-1,-1 0 48,19-9 1,0 0-99,-20 9 1,1-1 0,0 1 0,15-6 0,1-1 0,2-2 0,0-1 0,0 0 0,0-1 59,1 0 1,-1 0 0,-5 2 0,0 1 0,-3 3 0,0 0 0,-2 1 0,0-1-37,-1 0 1,-1-1-1,-1 4 1,-1-1-1,0 0 1,-1-2-1,-2 2 1,-1 0 1,-3 1 0,-2 0 0,1 2 1,-2 1-1,-2 0 0,-2-1 1,1 2-1,-1 0 21,0 1 0,-1-1 0,23-11 0,-5 2 0,-9 3-67,-5 5 1,-5 2 0,-6 5 0,-4 1 1,-6-1 1,-2 4-70,-6 1 683,5 4 0,-8-3-767,3 2 0,-4-3 7,-4-4 1,2 4 0,-5 2 0,1 1-301,-1 0 0,4-1 0,-5 3 72,-1-2 1,-2-2-1,0 4 18,-1-2 0,4 0 1,1 4-224,-2 0 273,3 0 28,-4 0-32,9 0 73,-4 0-691,5 0 642,0-5 1,1 4-61,3-3 363,-3 3-70,4-5-626,0 5-775,-3-4-351,3 5 1788,-5 0 0,5 0 0,2 0 0</inkml:trace>
  <inkml:trace contextRef="#ctx0" brushRef="#br0" timeOffset="28">19271 6176 8409,'-12'-6'545,"1"0"0,3-6 1,1 1 3,2-1 1,0 0-600,1 1-390,3 4 1023,-4 2-462,5 5 1,-1 0 0,-3 0 0,-4 0 62,-2 0 0,-2 1 1,-1 2 311,-2 1-360,-4 0 0,-4 1 0,0 1 56,0 1-133,-1 3 1,1-7 0,-1 5 0,-2 1-36,-1 1 0,-1 0 1,4-1-1,-2 0-53,-1 4 1,-5 0 0,1 7-1,-4 0-22,-4 2 1,1 5-1,-4 2 1,-2-1 86,-1 1 0,-2 3 0,1-2 0,-2-1 44,-3-1 0,2 0 0,-5-1 0,0-1-11,1-2 0,0 0 1,4-2-1,-3-2 9,-1 0 0,-5-1 0,-4 3 0,1-1-39,2-2 1,-1 1-1,29-9 1,0 1 0,-1-1-1,0 1-13,-1 0 0,1-1 0,-3-1 0,0 0 0,1-1 0,0 1 0,-3 1 0,0 0-38,-1 2 1,0 0-1,-1-1 1,0 0 0,-1 2-1,0 0 1,0-1 0,0-1 43,-1 2 0,1 0 0,0-2 1,0 0-1,-5 2 0,0 1 0,1-2 1,-1 1-103,1-1 1,0 1 0,1 0 0,0-1 0,1-1 0,1-1 0,-1 1-1,-1 0 60,-2-1 1,1 1 0,-2-1 0,1 1 0,1 0 0,0-1 0,3 1 0,0 0 56,1-1 0,1 1 0,1-1 0,-1 1 0,0 0 1,0-1-1,1 1 0,1 0 48,1-1 1,1 1-1,0-1 1,1 1 0,-27 11-1,-1-1 18,2-2 1,1 0 0,5-3-1,5 0-52,5 0 0,0-2 0,5-3-196,2 0 159,6-1 0,-1 0 0,5-2 0,2-3-31,4-1 0,-1 3 1,4-4-1,0 0-25,3 1 0,2-4 0,2 4 1,2-1-111,2 0 0,3 4 0,-3-3 0,1 0-235,-1 0 0,3 3 1,-3-3 123,-2 2 0,3-3 1,1 2-45,0-1 1,-1 3-291,-6-4 287,6 0 1,-5 0-327,4 0 1,-4-1-445,0-3 710,-1-5 1,4-1-1,2-6 1,1 0-72,2 1 1,2-1-1,1-1 1,0-1 430,0-1 0,0-1 0,-6 4 0,0 1 0</inkml:trace>
  <inkml:trace contextRef="#ctx0" brushRef="#br0" timeOffset="29">14759 7443 8038,'-12'-1'0,"0"-2"0,-1-1 0,-1 2 457,-1 1 0,-1 1 0,3 2 1,-1 6-23,-2 7 0,-4 6 0,0 4-425,-2 2 3,-6 3 1,2 1 0,-5 1 200,-1 4-87,-2-6 1,3 9 0,0-10 0,0 1 39,1-3 1,2 0 0,5-2 0,1-3-126,2 0 1,0-5 0,6-1-1,2 0 1,3-1 1,6 1-1,1-5-107,4 1 0,5 0 1,6-2-1,2-2-57,5-4 0,3-3 0,3-1 0,2 0 216,2 0 0,2 0 0,6-1 0,2-2 1,1-1 1,2-5-1,3 1 1,1-2-24,-1-2 0,1 2 1,1 1-137,2 1-51,-2 1 1,-2-4 0,-7 2-1,-4 3-183,-4 1 1,1-3-1,-6 3 1,-4-1-188,-5 1 0,-8 1 1,-3 3-1,1-1-546,-1-2 0,-4 0 1030,-2 4 0,-6-5 0,-5-2 0</inkml:trace>
  <inkml:trace contextRef="#ctx0" brushRef="#br0" timeOffset="30">14654 7711 8686,'-27'-11'0,"0"-3"610,1-3 1,6-2-1,5 6 480,2 3 0,8 6 0,5 1-1223,6 6 0,10 7 0,3 7 0,3 1-233,1 3 1,2 2 0,1 3 0,2 2-278,2 2 0,0 0 0,2 2 0,-1-1 643,1 1 0,2 7 0,1 2 0</inkml:trace>
  <inkml:trace contextRef="#ctx0" brushRef="#br0" timeOffset="31">10769 7408 8661,'-9'-27'0,"-2"0"0,-2 3 1569,0 3-1346,1 4 0,6 12-471,2 5 1,3 5-1,1 8 1,-2 2 98,-2 5 0,2 2 1,-6 2-1,-1 4 232,-1 3 1,-2 2-1,-1 3 1,-2 2 70,-5 1 0,-2 6 0,-2 0 0,-3 5-18,-4 3 1,-3 2-1,17-26 1,-1 0 78,1 0 0,-1 0-209,-2 0 0,0 0 0,2 0 0,0 0 0,-1 0 0,-1-1-11,-16 26 84,6 3 0,-2-9 1,4 5-23,-2 3-34,4-7 0,12-19 0,1 0 0,-8 22 0,2 1 31,-2 3 0,-5 1 0,-1 1 0,1 0-11,2 0 0,-5 0 0,15-28 1,-1 0-1,-1-1 0,1 1 35,-16 28 0,5-2 0,-3-10 1,2 1 14,0-1 0,-4 0 0,5-5 1,3-5-51,2-4 1,6-2-1,-3 1 1,1-5-65,3-5 0,2-5 0,3-5 1,3-2 52,0-1-145,-3-6-49,8 3-154,-4-5-1387,5 0 1,0-5 683,0-3 0,0-2 1019,0-2 0,5-4 0,1-2 0</inkml:trace>
  <inkml:trace contextRef="#ctx0" brushRef="#br0" timeOffset="32">9548 9478 9274,'-18'-29'0,"3"2"824,2 2 1,2 13 0,4 9-901,3 8 0,-1 10 0,1 6 0,1 3-78,2 4 1,-3 4 0,-1-1 0,0 3 90,-1 0 1,1-3 0,3-1 0,-2-1 200,1-4 0,-2 0 0,1-3 249,2-3-96,0-2 0,2-5-28,0-1 1,2 0 0,1-4 154,5-3-291,3-2 0,2-6 1,2-1-1,4-3-6,3-5 0,7-4 0,2-6 0,4 0-444,3-1 1,4-4-1,4-3 1,1-1-698,-1 1 1,1 0-1,-1 6 1020,1 3 0,-1 7 0,1-2 0</inkml:trace>
  <inkml:trace contextRef="#ctx0" brushRef="#br1" timeOffset="33">11142 7362 10189,'-12'-5'-1348,"0"-3"900,6 3 0,-3-2 391,5 3 1076,0 3-584,4-4 1,0 10 0,0 3 0,0 3-44,0 5 1,0 7 0,0 10 0,0 5-281,0 9 1,4 7 0,-2-21 0,0 1 0,0 5 0,0 1-67,0 5 1,1 1 0,-2 6-1,-1 2 1,2 4 0,0 1 0,-1 2-1,-1 1-186,0-1 0,0-1 0,0-2 0,-1-2 0,0-2 0,-2-1 0,0-1 0,-2-2 57,1 0 1,-2-3-1,-1-4 1,-1-2-1,-1-1 1,1-2 207,-1-2 1,0 0-60,-1-1 0,0 0 1,-2 2-1,0 1 1,-1 0-1,-1-1 1,-1 0-1,-1 0 48,-1-2 0,0-1 0,0 2 0,-1-1 1,1 2-1,-1 0 0,1 0 0,1 0-39,0 1 1,1-1 0,0-5 0,1 0 0,2 0 0,1 0 0,-11 24 10,3 0 1,-2-3-1,7 0 1,2-1-173,3-3 1,6-7-1,-2-3 1,1-3-261,0-1 1,-3-6 0,3-6-1,1-6-280,2-4 0,0-2-383,-3 1 719,3-6-562,-5 0 674,6-6 1,-1 0-1027,-3 0 726,3 0 0,-4-6 453,5-1 1,0-9 0,0-2 0</inkml:trace>
  <inkml:trace contextRef="#ctx0" brushRef="#br0" timeOffset="34">10409 10153 8553,'-12'-15'0,"1"-2"470,-1-1 1,0 5 492,1 1-733,4 6 1,2 7-1,5 4 1,0 7-229,0 6 0,0 4 0,0 2 1,0 3 76,0 4 1,0 3 0,-1 2 0,-2 2 142,-1 0 0,-1 8 0,3-1 1,-2 4-60,1 0 0,2-1 0,1-3 1,0-2-45,0-4 1,0-6 0,1-4 0,3-7-57,4-4 0,-2-7 0,2-4 0,1-2 15,1-2 1,6-7 0,1-5 0,1-7-68,2-7 0,4-6 0,2-7 1,2-4 14,2-6 1,6-7 0,-15 23 0,1-1 0,0-1 0,1 1-67,0-2 0,0 1 0,1-1 0,-1 0 0,0-2 0,0 0 1,1 0-1,0-1-187,1-1 1,1 1 0,-3 1 0,0 0 0,1 0-1,0 1 1,-3 4 0,0 1-453,20-23 1,-1 10 0,-4 4 0,0 7 678,-2 8 0,-5 2 0,4 9 0,-1 6 0,-1 3 0</inkml:trace>
  <inkml:trace contextRef="#ctx0" brushRef="#br0" timeOffset="35">7780 8874 8553,'-11'-17'0,"1"4"0,0 5 723,3 3-867,4-4 0,3 12 407,8-3 0,-2 3 1,2 0 221,1 1 1,-2 4-1,0-3 133,2 1 0,2 2 0,0 4 1,1 1-195,0 2 0,-1-2 0,1 4 0,0 0-193,-1 2 1,1-1-1,-1 2 1,1-1-88,0-1 1,3 3 0,1-6 0,-2-2 112,-1-4 1,2-4-1,2-7 1,3-7-116,4-11 0,8-18 0,-11 11 0,0-2 0,1-4 1,1-3-174,2-3 0,2-2 1,3-7-1,2-2 1,-9 13-1,0-1 1,0-1-1,3-1 0,0-2 1,0 0-254,1-1 0,1 0 0,1-1 0,1-2 0,1 0 1,1 1-1,1 0 0,1 0 0,0 1 0,0-1 0,1 0 1,-1 0-96,1 1 0,0-1 0,0 2 0,-2 4 1,1 2-1,0 0 0,-1 1 0,0 2 0,0 0 379,0 2 0,0 1 0,-1 1 0,17-13 0,-1 1 0,-1 3 0,-1 0 0</inkml:trace>
  <inkml:trace contextRef="#ctx0" brushRef="#br0" timeOffset="36">11142 6885 8065,'-8'-16'0,"1"0"497,2-2 1,-3 7 45,5 0 0,0 8-586,7 3 57,-3 0 0,9 10 648,-2-2-450,3-3 0,-4 4 0,0-3 525,-2 0-332,4-3 1,-6 3-1,4-2 132,2 4 0,0-2 1,0 1-1,-2-1-208,-2 0 1,4-2 0,-1 3 0,2-1-35,2 1 1,0-5-1,-1 2 1,1-2 36,-1-2 0,6 0 0,4-3 1,5-6 26,5-11 0,10-14 1,-16 9-1,2-2-103,4-4 0,2-3-427,6-7 0,1-2 1,-8 11-1,1-2 1,0 0-1,4-5 0,0 0 1,1-1 229,1-2 0,2 0 0,0-1-226,2-2 1,0-2-1,0 1 1,2 1 0,0-1-1,1 1 1,-1 0 0,0 0-1,1 0 1,-1 0 0,1 2-1,1-1-94,0 0 0,0 0 0,1 0 0,-11 10 0,-1 0 0,1 0 0,0 0 0,1-1 0,0 0 0,1 0 1,-1-1-1,0 1 0,0 0 0,0 0 0,0 0-494,0 0 0,-1 0 0,1 1 0,-1-1 0,1 2 0,0 0 1,0 0-1,-1 1 755,1-1 0,0 0 0,0 0 0,0 0 0,1 0 0,0 0 0,0 0 0,0 0 0</inkml:trace>
  <inkml:trace contextRef="#ctx0" brushRef="#br0" timeOffset="37">9734 11165 8496,'-11'-18'1551,"3"1"-341,0 5-979,6 6 1,-4 2-1,6 8 1,2 5 2,2 5 1,2 4 0,6 5 0,-1 1 0,1-1 1,0 0-1,-1-1 1,1-1-3,-1-2 1,1-5 0,0 1 0,1-6 83,2-5 0,3-10 0,7-8 0,2-14-187,4-17 0,-11 13 1,1-2-1,4-10 1,1-3-1,5-7 1,1-3-106,-8 14 1,2-1-1,-1-1 1,2-4-1,1-2 1,1-1-1,-5 9 1,0-1-1,1 0 1,0 0 0,1-1-1,1 0 1,0 0-1,0-1-242,2 0 0,1 0 0,0 0 0,0 0 1,1 0-1,0 0 0,0 1 0,2-1 1,1 1-1,0-1 0,2 1 0,-1-1 1,1 1-1,0 0 0,0 0 0,0 1-738,0 0-1,0 0 1,0 1 0,0 0 955,0 1 0,1 0 0,-1 1 0,0 0 0,-1 2 0,1 1 0,-1 0 0</inkml:trace>
  <inkml:trace contextRef="#ctx0" brushRef="#br0" timeOffset="38">10979 11863 8157,'-12'-4'0,"0"-1"-422,1-2 0,-1 5 0,1-2 912,-1 2 0,6 4 158,2 2 0,2 2 19,2 6 1,0-1 0,2 1-179,2 0 1,1 3 0,4 1 0,0-4-174,4-2 1,0-1 0,7-6 0,6-1-137,8-5 0,12-15 1,-17 2-1,2-3 1,5-7-1,1-3-212,8-9 1,2-5 0,-7 4 0,1-3 0,2-3 0,-4 4 0,2-1-1,1-1 1,0-2 0,-5 6 0,1-1 0,0-1 0,1 0 0,1-1-588,2-3 0,1 0 0,1-1 0,0 0 0,1 0 0,-7 7 0,1 0 1,0-1-1,0 1 0,0 1 0,1-1 619,0 0 0,0 0 0,1 0 0,0 0 0,0 1 0,0-1 0,0 0 0</inkml:trace>
  <inkml:trace contextRef="#ctx0" brushRef="#br0" timeOffset="39">18492 16701 8004,'-2'-16'0,"-1"1"0,-4 1 59,1 1 0,-3 5 0,3 1 1,0 2-43,-3 3 0,-1 0 0,-2 2-108,0 0 0,1-1 0,-2-2 0,-1-2 190,-2-1 0,-1 2 0,3-3 0,-3 1 26,-1 0 0,0-1 0,-3-2 0,2 1 25,-2-1 0,-1 0 0,-2 0 289,-3 1-320,2 1 1,-7-4 0,3 2-1,0 2-30,-4-3 1,-4 4 0,-2 0 0,0 0 39,-1 4 0,-1-3 0,-7 1 0,-1 1 0,-1 2 0,-1 1 0,5 0 1,-2 0-45,-2 0 1,-3 0 0,-6 0-1,3 0 4,1 0 0,-2 1 0,2 2 1,-5 1 88,-2-2 0,0 3 0,4-1 0,-1 0-28,-3 1 0,-2-2 0,31 0 0,0 2 0,-30 2-93,0 0 0,2 3 0,28-5 0,0-1 0,0 2 0,0 0-79,-31 5 1,30-3-1,1-1 1,-30 0-1671,3 4 1651,0 0 0,-2 5 0,0-1 0,2 0 29,0-2 0,2 0 0,0 1 0,0 3 1,-1 1 0,6-3 0,2 3 0,0 0 8,1 0 0,-4 0 0,5 2 0,3-3 41,6-1 1,0-1 0,2 4 0,0 0 89,2 0 0,5 3 1,1-3-1,2 3-15,2 1 0,3-1 1,2-1-1,3-2-90,1 2 0,5 5 0,5 1 0,-1-1 343,1-2 0,2 3 0,5 2 0,0 0-351,0 4 0,5-1 0,3 0 1,3-1 38,0 2 0,5 0 0,0 4 0,3 0-16,1 2 1,2-4-1,1-4 1,2 1-18,2 2 0,3-1 0,3-1 0,1-2-20,1-1 0,-1-2 0,9-4 0,4 0-8,2 1 0,3-6 1,-2-3-1,4-2 32,3-1 1,5-1-1,2 0 1,-32-7-1,2-1 29,1 0 1,1-2 0,-2 0 0,1 0 0,3-1-1,1 0-866,0 0 0,0 0 825,-2 0 1,-1 0 0,5-1 0,-1 0-1,-3 0 1,0-2 52,2 0 1,-1-1-37,2-1 1,1-1-1,0 1 1,2-1 0,-2 0-1,0 0 1,-1 0 0,0-1 21,0-1 0,1 1 1,-1 0-1,1-1 1,1-1-1,1-1 0,1 0 1,-1 1-68,-1 0 0,0 0 0,1-2 0,-1 0 1,-3 1-1,0 0 0,1-1 0,1 0 29,2 0 0,-1-1 0,1-1 0,0-1 0,0 0 1,0 1-1,-2-1 0,0 1 33,-1-2 0,0 1 0,-2 1 0,0 0 0,1-2 1,1-1-1,0 1 0,0-1-20,0 2 1,0-1-1,0-2 1,-1 0-1,-4 2 1,0-1 0,0-1-1,-1 0-5,1 0 0,0-1 0,1 0 0,1-1 0,-2 1 1,-1 0-1,-1 1 0,-1 0 20,-1 0 0,-1 1 1,23-14-1,-3-1-180,-2-1 151,-7 3 1,-1-3 0,-5 3 0,-1 0 2,-3-4 0,-4 0 1,-8-1-1,-5 2 64,-4 1 0,-5 4 0,-5-4 1,-2-2 390,-1 0 0,-5-1 0,-9 2 1,-8 1-560,-8-1 1,-7-6 0,-8 1-1,-2 2-96,-5 2 0,24 18 0,-1-1 1,-2-1-1,-2 0 0,-2-1 0,-1 1-279,-3-1 1,0 1 0,-2 1 0,-2 2-1,-1 0 1,-2 1 0,-2 1 0,-1 1-2097,-1 1 0,-1 0 2559,-6-1 0,-1 0 0,-1 0 0,-2 0 0,20 3 0,-2 0 0,1 0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04T08:03:45.670"/>
    </inkml:context>
    <inkml:brush xml:id="br0">
      <inkml:brushProperty name="width" value="0.09086" units="cm"/>
      <inkml:brushProperty name="height" value="0.09086" units="cm"/>
      <inkml:brushProperty name="color" value="#FF0000"/>
    </inkml:brush>
    <inkml:brush xml:id="br1">
      <inkml:brushProperty name="width" value="0.12114" units="cm"/>
      <inkml:brushProperty name="height" value="0.12114" units="cm"/>
      <inkml:brushProperty name="color" value="#FF0000"/>
    </inkml:brush>
  </inkml:definitions>
  <inkml:trace contextRef="#ctx0" brushRef="#br0">3896 884 8486,'-13'-34'0,"-1"5"74,-2 5 0,1 6 0,2 7 0,-1-1 51,-2 0 0,-1 6 0,3 2 0,-3 1-81,-1 0 0,3 1 0,-5-2 0,0 2-223,-2-2 1,-1 1 0,-1-3 32,1 1 136,-5-4 0,2 6 0,-4-5 0,0 1 95,1 0 0,-4-2 0,-4 5 1,-2 2 56,2 0 1,-3 2 0,-1 0 0,-1 2-66,-6 1 1,0 5 0,-5 6 0,0 2-49,0-2 0,3 3 0,-4 0 0,-1 0-29,2-1 1,-4 4 0,3-3-1,-4 1 52,-4 2 1,3 2-1,28-10 1,0 0-1,-29 11-3,2 0 1,27-11 0,-1 1 0,-1 0 0,1 1-1,0 0 1,-1 1-16,2 0 1,0 0 0,0 2 0,-1 0-1,0-2 1,1 1 0,-1 0 0,0 1 5,1 1 1,-1-1-1,1 2 1,0 1-1,1-1 1,1 1-761,-2-2 0,0 1 738,1 2 0,0 0 0,-2-2 0,1 0 0,2 3 0,1 0 0,1 0 0,0 0 32,-24 18 0,4 2 1,1-2-1,2 0 29,2 0 1,4-1 0,1-4 0,4-1-4,6 1 0,3 0 0,2 0 1,4 0-38,6 0 1,0 0 0,6 0 0,0 1-17,2 3 0,2-3 0,2 4 0,0-1 25,0-1 1,6 6 0,1-1 192,4 2-214,0 2 0,7-1 1,4-1-1,5-1 24,3-1 1,5-2-1,5 2 1,1-4 32,3-3 1,3 0 0,3 0-1,5-1-31,1-5 0,-26-15 1,0 0-1,1-1 1,0-1-1,2 0 1,1 0 159,2-1 0,0 0 1,0-2-1,0 0 1,0-1-1,1 0 1,-1 0-1,1 0-195,-1 0 1,1 0-1,2-2 1,1 0-1,3 1 1,1 0-1,0-2 1,1 0-14,-2 0 1,0 0 0,1 0 0,0 0 0,0-1-1,0 0 1,2 0 0,0-1-109,3 0 1,0 0 0,0-1 0,-1 0 0,0 2 0,1-1-1,-1 0 1,0-1 92,0 0 0,0-1 0,3 1 0,-1-1 0,3 0 0,0-1 0,0 1 0,-1 0 10,-2-1 1,-1 0-1,2 0 1,-1 0-1,0-1 1,1 0 71,1 0 0,-1 0-60,2 0 0,-1 0 1,-1-2-1,-1 0 1,0 0-1,-1 0 1,1 0-1,-1 0 75,-2-1 0,1 1 0,2 1 0,0-1 0,-1-1 0,1 0 0,0 0 0,0 1-50,-2 0 0,1 1 0,-3 0 0,1-1 0,-2 1 0,0 0 0,0-1 0,1 0-34,1 1 1,0-1 0,-2 0 0,-1-1 0,2 1 0,0-1 0,-2 0 0,0 1-26,-2-1 0,0 1 1,1-3-1,0 1 0,0 0 1,0 1-1,-1-1 0,-1-1-46,1-1 0,-1 0 1,-1 3-1,0 0 1,-1-4-1,0 0 1,-2 0-1,1 0 50,-1 0 1,1 1-1,-3-3 1,1 1-1,1-1 1,-1 1-1,0 0 1,-2-1 10,-1 1 0,0-1 1,0-1-1,-1 0 1,27-10-67,-1-2 64,-2-6 1,-8 2 0,1-4 41,1 2-40,1-4 0,-10 6 0,-2-5 219,-3-1-179,-6 3 1,-1-5 0,-4 3-1,-1-2 55,-2-2 1,-6-1 0,1-2-1,-2-2-24,1-1 1,-2 2 0,-5-3 0,-1-1 48,1 2 1,1-6 0,1 3 0,-2-2-113,-2 0 0,-3 2 0,3-2 0,-2-2 204,-3-2 1,0 6 0,-2-3 0,0 3-139,0 3 1,-5-4-1,-3 3 48,-3 1-102,0 1 0,-5 1 0,-1-1 0,-2 0 83,-5 0 1,-1 1 0,-5 4-207,2 0 135,-4 1 0,1-1 0,-8 1 0,-4 2 12,-2 1 1,-3 5 0,-2-1 0,-5 1-10,-1-1 0,-4 6 0,-1-1 1,-2 4-60,31 11 0,-1 0 0,0 0 0,-1 1 0,-2 0 1,0 2-1,-1-1 0,0 0-34,1 1 1,0 1-1,0 1 1,1 1-1,0-1 1,0-1-1,0 1 1,-1 0-78,-1 0 0,0 0 0,2 0 0,-1 0 0,-1 2 0,1 0 0,0 0 0,0 0-131,2 0 0,-1 0 0,-1 0 0,1-1 0,-1 0 0,1-1-524,0 1 0,0-1 564,-2-1 0,1 2 0,-28 1 0,29 0 0,0 0 0,0 0 0,0 1-102,0 1 0,0 0 0,0 1 0,1 2 1,-1 2-1,1 2-415,1 2 1,0 2 749,-1 0 0,0 2 0,1 3 0,1 0 0,-3 1 0,0 1 0,0 1 0,1 1 0,-1 0 0,0 1 0</inkml:trace>
  <inkml:trace contextRef="#ctx0" brushRef="#br0" timeOffset="1">7490 2186 8538,'-27'-3'0,"-1"-3"33,3 0 0,-1-2 1,0-2-1,-1 2 76,1 4 1,1 3 0,2 1-1,0 0-121,0 0 1,1 0-1,1 0 1,3 1 42,1 3 0,2-3 0,3 3 6,0-2 224,1-2-225,4 5-35,2-4 0,6 4 0,3-4 0,4 2 156,2 1 0,7 4 0,4-3 0,3 0 45,3 0 0,11 3 0,1-4 1,6 0-31,5 1 0,5-4 0,7 3 0,-29-3 0,1-1-63,2 0 0,0 0 0,5 0 0,1 0 0,4 0 0,1-1 0,2 0 0,1-1-159,2 1 1,0-1 0,3-3 0,0-1 0,0 1 0,1 0 0,1-2 0,0 0 58,1-1 1,0 1 0,-6 1-1,-1 1 1,2 0 0,-1 1-1,-4 0 1,-1 0-41,-2-1 0,0 1 0,-1 1 0,0 1 0,-3-1 0,0 1-52,0-1 0,0 0 85,1 3 1,0-1 0,-7-1 0,-1-1 0,2 3 0,-1 0 0,31 0-67,-2 0 1,-4 0-1,-4 0 1,-2 0-53,2 0 0,-4 0 0,-3 0 0,-5 0-62,-6 0 0,-1 0 0,-4 0 1,-1 0-100,-1 0 0,-6 0 1,-2 0-1,-6 0-341,-4 0 1,-1 0-165,-1 0 0,-4-1 349,-3-3 0,-4-3 0,-4-4 1262,-4-1-829,-2 1 0,-7-6 0,-1-1 0</inkml:trace>
  <inkml:trace contextRef="#ctx0" brushRef="#br0" timeOffset="2">9886 1954 8414,'-20'0'-48,"1"0"1,-1-5 0,-2-2 0,2-1 17,0 1 1,6 0 0,0-2 0,4 1 132,2-1 0,1 3 20,0-2 0,1 4 1,8-2-139,2 1 1,2 0-1,6 2 1,1-2 67,2-2 1,-1 3 0,6-2 0,2 0-51,4-1 1,-1 4 0,6 0 70,2 1-39,-5 2 1,4 0 0,-3 0 285,1 0-234,1 0 0,7 7 0,0 3 0,-3 6 73,-3 2 0,-2 1 0,2 4 0,-3 2 23,-5 2 0,-1-1 0,-10 4 0,-4-1 37,-2 1 1,-3 0 0,-6 1 0,-2-3-211,-3 1 1,-9-5 0,-3 6 0,-3 0-516,-1 1 1,-5 5 0,0-5 0,-2 2-474,-2 2 1,-5 0 977,-2 0 0,-5 5 0,2 1 0</inkml:trace>
  <inkml:trace contextRef="#ctx0" brushRef="#br0" timeOffset="3">9781 1872 8725,'-5'-27'0,"-3"0"0,-2 3 517,-2 3 0,2 11 1,2 10-720,4 6 1,3 10 0,1 3 0,1 4-45,3 4 0,-3 3 0,4 6 1,-1 3 301,0 4 1,5-2 0,-1 2 0,2 1 48,2 1 1,-1 5 0,1 1 0,0-2-56,-1-1 0,1-2 0,0 1 0,-1-2-1,1-3 0,-2-3 0,-1-6-173,-1-2 66,-5-6 0,2 3 1,-5-9-575,0-4 353,0-2 1,0-5 0,-1 0 0,-3 0 278,-4-2 0,-8-1 0,-2-5 0</inkml:trace>
  <inkml:trace contextRef="#ctx0" brushRef="#br0" timeOffset="4">9618 2059 8873,'-12'-13'0,"2"-3"0,1-3 0,1-2-750,-1 2 1,3-2 1885,-2 5-848,5 1 1,-2 7 0,7 2-175,1 1 0,4 1 0,6 4 1,2 0-146,5 0 1,3 0 0,3 0 0,4 0 40,3 0 0,1 0 1,8-2-1,2 0-22,2-2 1,0 0 0,2 3 0,1-2-36,1-1 0,5 0 1,-5 4-1,-1 0 55,-1 0 0,-7 0 1,-2 0-1,-5 2 93,-7 2 0,-1 6 0,-11 5 463,-1 0-387,-1 3 0,-5 0 1,-1 5-1,-2 0 147,-3 1 1,0 0-1,-4 3 1,0 3-15,-2 0 0,-5 3 0,2-2 0,0 4-611,-1 4 1,0 2 0,-4 6 0,-1 1-751,-2 2 1,-4 4 1050,6-23 0,-2 0 0,-1 6 0,-2 1 0,-3 4 0,0-1 0</inkml:trace>
  <inkml:trace contextRef="#ctx0" brushRef="#br1" timeOffset="5">10711 2780 10999,'-23'-12'0,"1"0"0,1 1 0,3-1 136,1 0 1,2 1-241,3-1 0,7 6 281,5 2 0,5 4 0,8 2 0,3 4-207,3 0 0,3 2 0,1 2 0,1-1 31,-1-1 0,5-2 1,3 3-1,4-2 10,4-2 1,-2-1 0,6-4 0,2 0 91,4 0 1,10-9 0,-27 3 0,1-1 0,2-1 0,-1-2 30,1-2 1,0-1 0,0 1-1,1-2 1,1-2 0,-1-1-637,3-1 1,0 0 607,-1-1 0,-1 0 0,-1 0 0,-1-1 1,-2 1-1,-1 0 0,-1 0 0,1 0-36,-2 1 0,1 0 1,0-1-1,0 1 1,-2-1-1,0 1-306,24-15 393,-4 6 0,-6-6 0,-1 6 0,1 1-84,-2 2 1,-2 4 0,-7 2 0,-2 0-198,-2 0 1,1 4 0,-3 0 0,0 3-102,-4 4 0,0 4 1,-7-2-1,1 1-199,0 0 0,-3 0 0,3 4 0,-3 0-40,-2 0 0,2 5 279,3 3 1,2 3 0,5 0 0</inkml:trace>
  <inkml:trace contextRef="#ctx0" brushRef="#br0" timeOffset="6">12514 2000 8497,'-1'-15'0,"-2"-2"88,-1-1 1,0 4-79,4-2 3,5 8 0,2 3-96,5 5 70,-1 0 1,2 2-1,1 0 1,2 3 77,-2 2 1,-1 6 0,-1 6 0,-1 3-10,1 1 1,-4 2-1,-2 2 1,-1 5-152,-2 6 1,-2 1-1,-1 6 1,-1 3-163,-3-1 257,3 12 0,-10 0 0,8-24 0,0 0 0</inkml:trace>
  <inkml:trace contextRef="#ctx0" brushRef="#br0" timeOffset="7">12235 2035 8190,'-12'-10'559,"1"2"0,0 0-425,3 8 1,3 3-1,7 10-307,1 2 133,-1-2 0,8 9 0,-2-2 0,2 3-48,2 4 0,3-2 1,1 3-1,-1-1 52,2 0 1,-3 4-1,6-2 1,-1-1-25,-1 1 0,3-2 0,-6-4 0,0-1 25,-2-3 1,-3 2 0,-1-7 80,-1-3 1,-6-6 175,2-9 1,-6-3 0,-4-5 0,0-4-127,-3-3 0,0-1 0,0-2 93,1-2-113,0-2 0,-3 3 0,-1-2 3,0-2-22,6 2 1,-3-4 0,4 3 0,0-1 9,-1 1 1,2 1 0,4 2-1,0 0-28,0 0 0,0 3 0,2 2 0,2 1-51,3 3 0,4 1 1,0 3-1,2 1-34,3 1 1,1 2-1,3-2 1,0 4 22,0 3 0,2 1 0,3 0 0,1 0 23,1 0 1,1 0 0,-2 1 0,3 3 36,0 4 1,1 2 0,1 3 214,-4 2-239,3-2 0,-9 5 0,2-2 347,-1 3-251,-5-2 1,-1 5 0,-5-4 0,-4 1 109,-3 1 0,-2 3 1,-2 4-1,-2-1 48,-2-1 1,-6-1-1,-7 2 1,-1 1-242,-2-1 0,-2 2 0,-2 1 0,1 1-634,0 2 1,0 0 0,1 0 607,2-1 0,-2 0 0,4 4 0</inkml:trace>
  <inkml:trace contextRef="#ctx0" brushRef="#br0" timeOffset="8">7025 1861 8564,'-11'-30'0,"2"2"0,3 2 372,1 3 0,1 1-254,4 6-166,0 8 0,1-2 1,2 11 67,0 3 0,6-1 0,-1 3 0,3-1 78,0-2 1,6 2 0,2-1 0,5-1-34,3-2 1,2 0 0,6 2-1,2 1 64,1-2 1,1 0 0,6-2 0,3-2 59,0-2 0,4 3 0,-1-3 1,4 3-18,4 1 0,-5-4 0,3 0 0,-3 0 10,-1-1 1,-2 4 0,2-4-1,0 1-33,0 0 1,-4 0 0,3 4-1,-2 0-59,0 0 1,1 0 0,-5 0 0,1 0-133,-1 0 1,1 5 0,-2 2 0,-2 0-191,-5 1 1,-1-4 0,-2 2 0,-1 1-108,1-1 0,-5-2 1,-4 3-1,-4-1-20,-3 1 0,-1-5 0,2 2 1,-5-3-534,-2-1 0,-1 0 581,-1 0 1,-4-1-1,-3-3 1,-3-4 237,-1-2 0,-5-1 0,-3-2 0,-2-3 63,-2-3 0,0 1 0,1-2 0,-1 0 393,1-2 0,-4 2 0,2 2 1,3 0 534,0 0 1,1 4 118,1-2-624,-2 3 0,8 6-501,-2-1 54,8 5 1,3-2 0,6 5-1,2 0-66,5 0 1,7 0-1,4 0 1,2 0 46,2 0 1,1 1-1,2 3 1,2 4 110,1 2 0,-4 3 0,-3 3 1,-6 3 296,-8 3 1,-3 6-1,-7 3 1,-2 3-170,-4 1 1,-13 4 0,-8 1-1,-6 2-341,-4 6 0,-9-1 0,1 3 0,0-2-527,2-1 1,1 0 0,5 2 681,1 2 0,2-1 0,0-3 0</inkml:trace>
  <inkml:trace contextRef="#ctx0" brushRef="#br0" timeOffset="9">3850 5466 8298,'-13'-23'0,"-2"0"0,0 1-194,1 2 1,1 0-1,1 4 1,2 2 228,2 1 1,-1-3 0,4 0-49,-2-2 0,3 7 1,-2-2-1,0 0 72,-1-1 1,-1-1 0,-3 4 0,-1 2 74,0 1 0,-4 2 0,-4-2 0,-3 4-39,-4 3 0,1 1 0,-5 0 0,-1 1-19,-2 3 1,-1 3 0,0 4-1,-1 2-16,-3 3 0,3-2 0,-3 5-47,3 2 26,-4 1 0,4 1 1,-4 1 37,0-1-37,4 0 0,0 0 0,5 1 1,0 0 16,1 3 1,-4-2 0,4 3 0,1-1-29,2 1 1,-2-1 0,1-4-1,-1 0 82,1 0 0,1 1 0,3-2 0,1-2 90,0 0 0,4-1 1,2 4-1,3 1-65,3-1 1,7 4 0,0 3 0,3 2-108,1 4 0,11 2 1,5-3-1,9 0 14,6-1 1,8 5-1,5 0 1,5-3-156,5-4 1,-25-15 0,1-1 0,3-2 0,0-1-1,3 0 1,1 0-192,0 0 1,1-2 0,3-1 0,2-2 0,-2 0 0,0 0-23,2-1 1,1-1 0,3 0 0,0-1-1,3 1 1,0 0 0</inkml:trace>
  <inkml:trace contextRef="#ctx0" brushRef="#br0" timeOffset="10">8502 5454 8402,'-8'-11'0,"0"-1"-543,-1 1 1,-1 3 548,-2 0 99,0 0 1,1 2 0,-1 1 0,1 1 5,-1 0 1,0 0 0,-1 4 0,-1 0-5,-1 0 1,-6-1 0,2-2 0,-3-1 14,-2 2 1,0-1 0,-2 1 0,-1-4-23,1 0 0,-2 2 0,0-4 0,1-1 16,-1-1 1,-1 2 0,-2 2 0,3-1 10,0 1 1,-2 2 0,-5-3-1,-1 2-38,-3 3 0,1 0 0,-4 4 0,-3 2-19,-4 3 1,1 1-1,-3 2 1,3 3-70,2 0 0,-2 1 0,0 1 0,1 0-30,1-1 1,2-1 0,-2-1-59,-1 0 122,-4-1 0,7 1 1,-3-1-1,2 0 17,0-3 0,-7 2 0,-1-2 0,-1 2 45,0 2 0,-1-1 0,-4 1 1,-3 0-46,29-7 0,0 1 1,-30 7-1,1 1 0,2 2-6,2-2 1,0 0-1,1 0 1,4 2 3,6-2 0,6-1 0,6-1 1,0 1-17,0 2 0,2-2 1,2 4-1,4-2-51,2 1 1,2 5 0,1-3 0,2 1 118,5 0 1,2-3 0,1 3-1,1 1-137,-1-2 1,6 2 0,2-3 0,3 0-40,1 0 0,0 2 0,0-2 0,1 0 77,3 0 1,-2 2 0,6-2-1,1 1 21,1 3 0,6-3 0,-1 1 0,1 0-8,1 0 1,1 1-1,6-3 1,2 0 22,1 0 1,6-2-1,-2-5 1,4-1 8,3-1 1,-1-1-1,3 0 1,0-3 7,2-2 1,5-2 0,2 0 0,1 0 49,-1 0 1,3 0 0,-2 0 6,0 0-105,3 0 1,-9 0-1,2 0 1,-1 0 6,0 0 0,6 5 1,-1 1-1,-1 2-6,-1 0 1,-1 3 0,-1 5 0,2-2 1,2-1 1,3-3 0,4-1 0,-1-2 10,-2-2 1,0 3 0,3-3-1,-2 0 45,-5 0 1,2 3-1,-1-3 1,2 2-18,3 2 1,-4 1 0,-2 2 0,-2-1-34,-2 1 1,-3 0 0,0-1-100,0 1 96,-2-1 1,4 1-1,-3-2 1,4 0-12,0-3 0,-1-4 1,-1 1-1,-1-3 24,1-1 1,-3-1 0,2-2 0,0-2 33,-2-1 0,3 2 0,-4-3 0,1 1-6,3-1 1,-4 5 0,-1-4 0,-3 3-20,-1-1 0,1 0 0,0 3 0,1-2-47,-4-1 0,0-1 0,1 2 0,3-2-4,1-1 0,2 2 0,3-4 0,-4 0 22,-3 2 1,-1-4 0,-1 3 0,-2 1 19,-1 2 1,-5-3-1,2 1 105,1-1-124,0-3 0,1 9 0,-2-4 1,0 1-1,-1 0 0,1-4 1,-2 3-1,1-2-7,-1-2 0,2 3 0,0-2 0,-3-1 70,0-1 1,-3-2 0,-1 1 0,-3 0 28,-2 3 0,1-2 1,-3 2-1,2-1 14,-2 2 0,-1-3 0,-1 5 1,-1 0-113,1 0 0,3-3 1,1 3-1,0 0-83,0 0 1,-1-3 0,3 3 0,0-2 20,0-2 0,-4 3 1,3-2-21,0-1 88,-4 4 0,3-5 1,-4 3-1,-2-1 18,-2 1 0,2 3 0,-2-4 14,2-1 1,1-1-1,-2-1 1,-3 2-16,-1 1 0,3 1 1,-3-5-1,1 0 0,-1 1 1,0-2 0,-2-1 0,0-2 35,0 2 1,-2-3 0,-1 0 0,0-1 4,0-2 1,0 1 0,0 1-53,0 2 4,0-5 1,-5 3-1,-3-5 1,-2 1-8,-2 2 0,1 0 0,-1 3 0,-1-1 11,-2-3 0,-3 4 0,-6 2 0,1 2-6,0 1 0,-2-1 1,-2 0-1,-4 0-44,-2 3 1,-4 5-1,0-2 1,-5 1-35,-3-1 1,1 5 0,-7-3 0,-1 1 3,-2 0 1,-6 0 0,-4 3 0,29 0-1,0-1 35,-1 0 1,1 0 0,-3 0 0,1 0 0,-1 2 0,0-1 0,-2 0 0,-1 0-25,-2-1 0,0 0 0,0 0 0,1 0 1,-1 1-1,2 0 0,0 0 0,1 0 54,2-1 0,-1 0 0,-1 0 1,0 0-1,-3 2 0,-1 0 141,0 0 0,-1 0-143,3 2 0,0 1 1,2 0-1,0 1 0,2 1 1,0 1-77,0 0 1,-1 0 25,-3 0 0,-1 0 1,7-1-1,1 1 0,-2 1 1,-1-1-1,4 1 0,1 0-402,-30 9 0,1 1 0,5-3 1,3 1-466,3 0 0,3-2 0,3-2 1,2 1-952,5-1 1863,7-4 0,2 2 0,6-3 0,0 5 0,-1 3 0</inkml:trace>
  <inkml:trace contextRef="#ctx0" brushRef="#br1" timeOffset="11">10153 5582 9377,'-6'0'-1581,"-1"0"2015,3 0 52,3 0-375,-4-5 0,6 4 1,3-3-10,4 3 0,2-1 1,2 0-1,1-3 48,2-2 1,3 3-1,5-3 108,1-2-185,4-2 1,3-2-1,9-2 1,7-6 22,6-5 0,5 0 1,-27 11-1,0-1-28,2 0 1,0 0-81,1-1 1,0 1-1,3-2 1,0 1 0,0-1-1,0 1 1,-1-1 0,0 1 49,0 0 1,-1-1-1,0 0 1,0 0-1,0-1 1,0 0 0,-1 0-1,0-2-8,-1 1 0,0-1 0,0 2 0,0-1 0,0-1 0,0-2 1,3 0-1,1 0 37,3-2 1,-1 1 0,1-2 0,-1 0 0,-2 2 0,0 0 0,-3 0 0,-1 0-2,-1 2 0,1-1 0,1-1 0,1 0 0,4-2 0,0 1 0,0-1 1,1 0-6,-1 0 0,-1 0 1,-1-1-1,0 0 0,-3 2 1,-1 0-1,0 0 0,-1 0-38,-1 1 0,1 1 0,0 0 0,1 0 0,-4 2 0,0 0-64,24-18 74,1 3 0,-6 0 1,2-2-1,-3 1-43,-5 3 0,-7 4 0,-8 7 1,-2 0-41,-2 0 0,-1 4 0,-2 4 0,-5 2-62,-2 1 1,-1 1 0,-1-1 0,1 2-313,0 2 0,-3-1 0,1 5 0,3 2-476,0 0 0,5 2 891,1 0 0,3-5 0,1-1 0</inkml:trace>
  <inkml:trace contextRef="#ctx0" brushRef="#br0" timeOffset="12">15073 5280 8559,'-2'-12'0,"0"1"-4,-2-1 1,0 1 0,3-1 2,-3 0 1,2 1 0,-1-1-396,1 6 179,2 0 0,-5 6 236,-3 0 1,-2 0 0,-2 0 34,1 0 0,-1 0 0,0 2 0,1 0 0,-1 2 0,-3 1 1,-2-2-1,-1 2 28,-3 2 0,-1-5 0,-1 3 1,0-1 37,-1 0 0,-3 4 1,-1-4-1,-1-2 49,1 0 1,-3-2-1,3 0 1,-1 0-40,1 0 0,-3 0 1,2 1-1,1 1-4,-1 2 1,-3 0 0,2-4 0,-1 1-21,0 3 1,5-1 0,-2 3-72,0 0-47,-2 3 1,0-3 0,2 6-1,1-1-71,-1 1 1,1 3 0,4 1 0,0-2 29,0-1 1,1 3 0,1-1 0,2 1 25,-2 0 0,3-3 1,0 3-1,0-3 16,-1-2 0,5 5 1,-1-1-1,2 0 50,1-2 1,2-2 0,1 2-1,2 1-6,2 2 0,1 1 0,4-3 0,0 1-16,0 0 0,0 1 0,2 0 1,2-1 33,3 2 0,4-4 0,2 4 0,1-2 18,1 1 1,5 1 0,-4-3 0,3 1-1,1 0 1,3-1 0,3 0 0,3 2 15,0-2 1,-1-1 0,3-3 0,2-1 10,5-1 1,-1-2 0,6 3 0,1-2-16,1-2 0,-1 0 1,1-2-1,3 1-68,0-2 0,0-1 0,-2 1 1,2 0-53,2 2 1,-1 0 0,4-4 0,-1 1-9,-3 3 0,0-2 0,0 3 0,0-1 31,-3-1 1,0 5-1,-2-3 1,4 2 29,2 2 1,5-3 0,-5 2 0,0 0 16,2-2 0,-3 3 1,4-3-1,0-1-35,0 0 0,-2-1 0,3-4 0,1 0 7,2 0 1,-4 0 0,-1 0 0,-2 0 9,1 0 0,4 0 0,-2 0 0,0 0 18,-2 0 0,0 0 0,0 0 0,-2 1 6,-1 3 0,-2 1 1,1 4-1,-1-1-12,1 1 0,4 1 0,2 1-102,0-4 88,4 4 0,-8-9 1,4 5-95,-1-2 83,9-1 0,-12-4 1,6 0-1,-3 0-16,-1 0 0,3 0 0,-4 0 0,-1 0 3,-1 0 0,-5 4 0,-2 0 0,2-2 5,2-1 1,-6 3 0,5 0-1,-4-1-1,-2-2 0,5-1 0,-4 0 0,-2 0 2,0 0 0,-3 0 1,1 0-1,2 0-2,1 0 1,-2-1 0,3-3 0,-3-3 7,-1 1 0,1-4 1,2 2-16,1-2 24,0-2 1,-8 4-1,0 0 1,1-1 68,1-1 1,1 2 0,-2 2 0,-1-1-72,2 1 1,0 2-1,2-4 1,0 1-5,0 0 0,0-2 0,-2 4 1,0 0-21,-2-1 1,-2-3 0,2 3-1,-3-2 64,-4 0 0,1 5 0,1-4 0,1 1-2,-1-1 0,-2 5 0,-1-2 0,2 1-21,2-1 0,-6 3 0,2-3 0,-2 2-45,-3-2 1,4 2 0,-4-3 0,0 1 30,-3 0 1,-2-3 0,-1 2 0,1-2 53,2-2 1,-6 0-1,3 0 1,-2 1-45,1-1 0,2-1 0,1-1 1,1 2 43,0 2 0,-4-1 1,-2-4-1,-1 2 147,1 2 0,1-2 0,2 2-97,0-2 1,-5 2 0,1 2 0,0-1-418,-2 1 1,0 2-1,-5-3 603,3 2-151,-3-4 1,4 3-55,-5-6-65,0 6 0,0-5 1,0 3-22,0-2 0,-4 2 1,-1 1-1,0-2 10,0-2 0,-3 3 0,3 1 1,-2-2-8,-2-2 0,-1 0 0,-2-1 0,1 0-24,-1 1 0,1-1 0,-1 1 1,0-1-25,1 0 1,-2 1-1,-2-2 1,-1-1 6,-2-2 1,-2 0 0,-3 4 0,0-3 19,-1 0 1,0-5 0,-2 4 0,-2-1 54,-2 0 1,-1 0 0,-4 4 0,1 0-33,3 3 1,-2 1-1,2-3 1,-4 2-13,-4 2 0,3-1 0,-4 5 0,1 1-32,0-3 0,-6 4 1,0-5-1,-4 2 13,0 3 0,-3-1 1,0 0-1,-1-2-7,-2-1 0,2 2 0,-2-3 0,0 1 16,-2-1 1,1 4-1,1-5 1,-2 0 79,1 2 1,5-1 0,-3 5 0,-3-2 36,-4 1 0,0 2 1,-3 1-1,-1 1-100,0 3 0,3-1 0,30 0 0,-2 0 0,1 0 0,-1 1-8,0-1 0,0 0 0,-1 0 0,0 0 0,1 1 0,-1 0 0,1-1 0,0-2-7,-1 0 0,0-1 0,-27 0 0,29 0 1,-1 0-1,-29 0 6,1 0 1,28 0-1,0 0 1,-30 0-1,1-1 53,4-3 0,1 3 0,4-3 0,-5 3 55,-7 1 1,5 0 0,-5 1 0,5 3-90,3 4 0,-1-1 1,-2 2-1,-1 2-40,1-2 1,2 0 0,1 3 0,-2-1-13,-2 1 1,8-4 0,0-1 0,3 2 1,1 2 1,1-4 0,-4 1 0,1 0-7,3-2 1,1 5 0,2-5 0,-1 2-71,0 0 0,2-2 1,1 3-1,2-1 17,-2 1 0,2-3 0,1 2 0,1 1-61,3 2 0,0-4 0,4 1 0,0 1-142,2 1 0,7-3 1,-1-2-1,6-1-136,2 0 1,-2 4-1,3-4-1542,2-2-220,6-1 2192,3-1 0,10 6 0,2 0 0</inkml:trace>
  <inkml:trace contextRef="#ctx0" brushRef="#br0" timeOffset="13">19178 5675 8284,'-8'-5'0,"2"-2"343,1-4 0,-1 5-39,3 2 96,1 3 8,-3 1 0,6 0 1,2-2-144,1-2 1,5 2-1,-1-6 1,3-1-66,5-1 1,3-7-1,8-3 1,4-3 63,3-4 1,11-4 0,5-8-158,-22 18 1,0 0-133,1 1 0,0 0 0,3-3 0,0 0 1,0 2-1,1 0 0,1-2 0,0 1 61,-1-2 1,0 1-1,-2 2 1,1 1 0,-3 0-1,0 1 1,0 1-1,-1 0 97,26-17 1,2 1 0,-7 2 0,-3 2-4,-2 2 1,-2 1 0,2 3 0,-3 1-29,-1 0 1,3 0 0,-5 1 0,0 1-96,-2 2 1,3 0 0,-2 0 0,-2 2-17,-3 0 0,-2 5 0,2-5 0,-2 1 8,-1 1 1,-2-1 0,-4 5-1,0-1 12,1 0 0,-1-2 0,-1 1 0,-2 3 55,0 0 0,-6-1 0,3 0 1,-2-1-67,1 0 1,-1 1 0,-3 0 0,-2 2-51,-2 2 1,2 0-417,-2-1-147,-3-2-187,1 9-1224,-6-4-1144,0 5 1169,0 5 1999,0-4 0,0 4 0,0-5 0,0 0 0</inkml:trace>
  <inkml:trace contextRef="#ctx0" brushRef="#br0" timeOffset="14">21085 4315 7644,'-17'-22'0,"5"2"0,2 5 346,1 2 1,3 3 0,0 1-34,0 1-310,2 5 527,4-2-26,0 5 1,6 0-670,1 0 0,4-4 0,0 0 0,1 2 382,0 0 0,4 2 0,3 0 0,0 0 239,0 0 1,1 0 0,2 0 0,-2 0-356,0 0 0,-1 0 0,3 0 1,-3 2 85,-3 2 0,1 1 0,-2 4 0,-1-1 7,-1 1 1,-5 0 0,-1 0 168,-2-2-251,-1 1 1,-4 8 0,-2-1-85,-2-1-154,-2-1 0,-9 4 0,-2 3 0,-1 2-315,-3 1 1,-1-1-1,-1-2 1,-1-1-459,1-3 0,4 4 0,1-5-487,1-1 0,1-2 1386,5-4 0,4-3 0,2-5 0</inkml:trace>
  <inkml:trace contextRef="#ctx0" brushRef="#br0" timeOffset="15">21178 4361 8492,'-10'-23'0,"1"-2"0,2 1 850,2 1 0,1 6-201,4 9 0,2 6 0,2-2-392,3 2 0,0 2-6,1 0 1,-5 2-369,5 2 0,-4 1 0,3 4 1,-2 0-638,-3 4 1,0 0 0,-1 6 753,3 2 0,2 6 0,6 3 0</inkml:trace>
  <inkml:trace contextRef="#ctx0" brushRef="#br0" timeOffset="16">20120 7513 8258,'1'-12'-248,"3"1"1,-1-1-1,4 0 315,3 1 1,0 3 0,1 0 0,2 1 150,3 0 1,-2-3 0,6 2 144,0-2-228,2-2 0,7-1 1,3-1 287,5-2-256,0-4 0,12 2 0,-2-6 1,6 1 34,7 0 1,-6 0 0,6 1 0,-1 2-63,2 5 1,-2 2 0,-3 1 0,-1 1-121,-3-1 1,-2 0 0,0 1 0,1-1 16,2 0 1,1 1 0,3-1-1,-1-1-32,-2-2 0,-3 1 0,2-5 0,-2 3 12,-2 1 0,-2 3 1,-3 0-1,-2 0-10,2 1 0,0 3 1,-1 1-116,-4 2 131,-3-4 0,-1 7 0,-2-5-47,-2 2 13,3-4 1,-9 8 0,0-5 0,-3 3-16,-2-1 0,-2-4 0,1 4 0,-3 0 37,-3-1 1,0 2-1,1-3 1,1 0 68,0-1 0,-6 3 1,-2-4-6,2-1 0,-2 4 0,-1 0-16,-1 0 0,1 0 0,-4-4-62,2 1 1,0 4 0,-4-4-98,0-1 0,4 3-257,0-2 1,0 4-1044,-4-4 717,5 6 1,-3-3-100,6 5 264,-5 0 151,2 0 0,-5 1-87,0 3 454,0 2 0,0 1 0,0-2 0</inkml:trace>
  <inkml:trace contextRef="#ctx0" brushRef="#br0" timeOffset="17">22272 6617 8398,'-12'-5'-169,"0"-2"1,5-4 0,-1 1-1,0 1 1346,2 1 250,0 6-1105,6-4-26,0 6 0,6 0 232,1 0-448,-2 0 1,10 4 0,-4 0 0,4-1-39,1-2 1,-1 3-1,4 0 1,0-2-86,-1 0 1,4 1 0,-2 1 0,2 0-53,1 1 1,-1-3-1,-1 3 1,-2-1 33,2 0 0,-1 1 1,1-3-1,-3 4 11,-1 0 1,0-2-1,-3 2 1,1 1 38,0-1 1,-6-3-1,-3 2 1,1-1 59,-1 0 0,-3 5 225,1-1-116,-3-3 0,-1 5 284,0-2-301,0 2 1,-1-2 0,-3 0 0,-4 1 89,-2 1 0,-2 2 0,0-1 0,1 1-172,-1 0 0,0 0 1,1 3-1,-1 0-252,1-1 0,-1-1 0,0-1 0,1 0-302,-1-1 1,0 1-1,1 0 1,-1-1-83,0 1 1,1 1 0,-2 1 0,-1 1-385,-2 0 1,1-2 960,3-2 0,0 6 0,1 1 0</inkml:trace>
  <inkml:trace contextRef="#ctx0" brushRef="#br0" timeOffset="18">18515 7490 8556,'-6'-12'0,"2"0"0,5 1 0,5-1 118,6 1 0,7 3 1,1 0 1109,2-1-973,6 4 1,2 0 0,6 3 150,3-1-258,2 1 0,7-3 0,2 6 68,5 3-118,2-2 1,6 7 0,2-6 0,-32-1 0,1-1-12,1 0 0,-1-1 1,0 0-1,1 0 1,4 1-1,1 0 1,0 0-1,0 0-79,0 1 0,0 0 0,2 0 0,0 0 0,-3-2 0,1 0 0,2 0 1,0-1 56,2-1 1,1 0 0,2 1 0,0-1 0,0-1 0,-1 0-1,-1 0 1,-2-1-53,-1 1 1,0 0 0,-1 0 0,0-1 0,-1 0 0,1-1 0,-1 1 0,-1 1-22,-2-2 0,0 1 1,-3-1-1,-1-1 1,21-4-1,-4 1 93,-2 1 0,-3 0 0,-3-3 0,-7 0-23,-7 4 0,-3-4 0,-2 5-183,0-1 46,-10 2 1,3 1-746,-9 0-957,4 1 1401,-5 3 1,-5 1 0,-6 3 0,-2 3-219,-6 4 0,0 2 0,-7 1 594,0 1 0,-2 6 0,-2-3 0</inkml:trace>
  <inkml:trace contextRef="#ctx0" brushRef="#br0" timeOffset="19">16049 7943 8579,'0'-26'-133,"0"3"1,0-1 0,0 8 710,0 2-399,0 6 1,2 3-1,2 5 1,3 0-270,4 0 1,0 0-1,2 1 1,3 2 189,3 1 1,4 0-1,5-4 1,3 0 108,2 0 0,3-4 0,3-1 0,4-1 66,2 1 0,5-4 0,2 1 0,1-2-125,3-2 1,-24 7-1,2 0 1,0 0-1,1 1 1,1 0-1,-1 0-61,1 0 0,-1-1 0,1 0 0,0 0 1,0-1-1,1 0 0,2 0 0,0 1-82,1-1 0,0 0 0,-1 2 0,-1 0 0,1 1 0,-1-1 0,-1-1 0,1 1 22,-2-1 1,0-1-1,1 0 1,0 1 0,-2-1-1,-1 0 1,31-4 69,-4 2 1,-1-2-1,1 2 1,-4-1-17,-4 1 1,-1-1-1,-14 4 1,0 0-38,-2-1 1,-2-1 0,-2 3 0,-2 0-117,-2-1 0,3 0 0,-4-4 0,-2 1 290,-4-1 0,-1 2 1,-4-1-1,-2 1-112,-1 0 1,-5-2 0,-2 4-108,-1-1 0,3 2 126,-4-4-1489,0 5-131,-4-2 1,-2 5-793,-1 0 2285,-4 0 0,-10 5 0,-1 2 0</inkml:trace>
  <inkml:trace contextRef="#ctx0" brushRef="#br1" timeOffset="20">21748 6129 8732,'-11'-5'0,"-1"-4"0,0-4 45,1-3 1,-1 1 0,2 3 617,2 1 0,3-1-247,5 0 0,0 5 205,0-1 0,0 4-381,0-4 1,1 6-1,3-2 1,4 2-73,2 2 0,4 0 1,4 0-1,7-1 23,3-3 1,8 3 0,8-4 0,7 1-121,7 0 0,5-5 1,-28 6-1,1 0 1,2-1-1,-1 0-31,4 0 1,0 0-1,-1 0 1,1 0-1,1-1 1,0 0-846,-2 1 1,-1 0 807,-4 1 1,0 1-1,24-2 1,-7 0-1,-2 2-18,-1 0 0,-9-1 0,3-1 0,-4 0-25,0-1 0,-3 2 1,3-3-1,-3-1-53,-1 1 0,-4 3 0,-2-2 0,0 1-199,-3 0 1,-3 0 0,-4 4 0,-3 0-509,-3 0 1,-2 0-76,1 0 1,-7 0 0,-5 2 752,-6 1 0,-5-1 0,-2 2 0,-2-3-184,-4-1 0,0 0 0,0 0 305,-2 0-1,5-5 0,-3 2 0,5-5 0,-1-2 13,1-4 1,1 1 0,2-3 0,2 3 189,1 2 0,1-1 0,-4 1 0,2-1 476,2 0 1,3 1-1,-3-1-176,2 0 1,1 1 0,6 0 0,1 4-216,5 3 0,4-1 0,3 1 0,5 1-64,2 2 1,1 1-1,0 0 1,2 0-116,2 0 0,-3 5 1,4 3-1,-4 3-18,-1 5 1,-3-2-1,-2 6 1,-1 2 80,-3 3 0,-6 1 1,-5 5 561,-1 2-625,-13 5 0,-2 2 0,-11 4 0,-4-1 6,-7 1 0,-5 1 0,-6 0 0,2-2-258,2-4 1,3-3 0,-2-1-1,-1 1-730,1 3 1,9-4-1,2 1 1,9-5-1268,10-3 2140,4-1 1,7 2 0,0 1 0</inkml:trace>
  <inkml:trace contextRef="#ctx0" brushRef="#br0" timeOffset="21">12072 6106 8492,'-4'-17'-127,"0"-2"0,-4-2 0,5 2 0,0 3 181,2 3 0,1 1 0,0 1 35,0-1 1,4 4 0,1 2-1,1 1-18,3 2 0,2-2 0,0 0 0,1-2 77,-1-2 1,2-1-1,3-2 259,3 1-263,3-6 0,3-1 0,2-7 282,4-2-277,3-3 1,2-6 0,3-2 336,3-5-434,-19 18 1,-1 0 0,2 0 0,0-1 0,1-2 0,-1-1 0,2 0 0,-1-1 46,-1 0 1,1 0 0,-1 1 0,1-1 0,-1 1 0,1 1 0,1 0 0,0-1-11,0 0 1,1 0-1,-4 4 1,-1 0-1,1-3 1,0 0-1,0 2 1,-2 0-27,21-24 0,-19 24 1,0 0-1,0 2 1,1-1-1,1 0 1,1 0-63,1 0 1,-1 1-1,3 0 1,-1 0-1,-1 1 1,-1-1-1,2 1 1,0 0-99,1 0 0,0-1 1,-4 2-1,0-1 1,2 1-1,1 0 1,22-19-107,0 1 0,0 1 0,1 5 0,-3 3 31,-7 4 0,1 3 0,-3 0 0,-2 1-165,-1 0 0,-6 5 0,-3 2-637,-2 3 634,-2 7 1,0-3 0,-1 4 0,-1 0-148,-2-1 1,-5-3 0,3 2-1,-1-2 487,-1 1 0,6-3 0,-3 5 0</inkml:trace>
  <inkml:trace contextRef="#ctx0" brushRef="#br0" timeOffset="22">14061 3803 8448,'-12'-23'71,"0"0"1,1 4-1,0 4 899,4 2-1058,2 7 0,5 2 1,1 6-1,3 2 1,3-1 1,4-2 0,0 0 377,1 3-217,0-3 1,1 5 0,1-6 409,1 0-434,6 0 0,-3 0 0,5 0 0,2 0 165,2 0 0,-2 0 0,3 1 0,-1 3 70,0 4 1,-3 3-1,-6 5 1,-2 4 23,-1 6 0,-4 1 1,-3 7-1,-5 3-218,-6 3 1,-5 4-1,-7 5 1,-5 2-461,-2-2 1,-2 3 0,-2-2 0,-1 0-528,1 2 1,2-4-1,2 2 896,2-2 0,3-6 0,6-2 0</inkml:trace>
  <inkml:trace contextRef="#ctx0" brushRef="#br1" timeOffset="23">10351 5280 9416,'-16'-12'0,"-1"1"0,1-1 149,-1 1 0,1 4 1,5 3-210,-1 3 1,0 1-1,1 0-237,-1 0 251,6 0 1,-5 0 0,4 1 80,-4 3 0,0-3 0,-1 5 44,0-1 0,5-4 1,-1 4-1,-1-1-2,-1 0 0,-2 4 1,0-4-1,1-1 29,-1 3 0,0-1 0,-1 2 0,-1-1-23,-1-1 0,-5-4 0,4 4 0,-1-1-9,0 0 0,-4 0 0,2-4 0,-3 0 3,-1 0 0,-4 0 1,-2 0-1,1-1 25,-1-3 1,-3 2 0,0-3 26,-6 0-105,2 4 1,-9-6 0,2 5-33,-2-2 39,3 0 0,-7 4 1,3 0-52,-2 0 64,0 5 1,0 0 0,-2 4 0,-3-1 34,0 1 0,3 2 0,6 1 0,1 3 10,-1 0 0,-4 5 0,1-4 80,1 2-121,2-3 0,2 7 0,-1-3 123,-1 3-166,4 1 0,-4-1 0,5-1 63,2-2-97,1 1 0,1 3 0,0 0 86,0 0-63,5 1 1,-3-1 0,2 2 57,-3 2-54,-1-3 1,6 5 0,1-6 125,4 0-128,6 0 1,-3 3 0,6-1 4,0-3-14,2-2 0,3 6 1,1 0-1,3-1-11,0 1 1,-1-1 0,3-1 0,1-1-15,2 0 1,1 4 0,0 0-1,0-1-5,0-1 0,5-2 0,2 2 1,0 1-3,1 1 0,0-4 1,5-4-1,1 1 27,1-2 0,5 2 0,-3-4 0,-1-1 81,1 2 0,4-4 0,-2 3 53,3-3-92,2-2 0,0 1 1,2-1-1,2 1 84,2 0 0,1 3 1,4 1-52,0-2-35,0-1 1,0-1 0,1 0 0,1 3-13,2 0 1,4 5-1,-3-5 1,1 1-22,3 0 0,1-3 0,2 3 1,-1-3 16,1-2 0,-1 1 0,1 0 0,-1-1 4,1 1 0,1-4 1,2-2-1,3 1 3,0-1 1,7-2 0,-5 2 0,-1 0 20,-1-4 0,3 3 1,-1-1-1,5-1 6,2-2 0,0 3 0,-4 0-1487,0-2 1456,6 0 0,-5-2 0,4 0 0,-1 0-28,0 0 0,4-2 0,-1 0 1,0-3-35,-2-2 1,-29 4 0,0-2 0,24-6 0,3-1 67,3 1 0,-2-1 0,1 0 0,-5 1-9,-1-1 0,-4 0 1,1 1-1,0-1-12,-1 0 0,-1 1 0,-4-1 0,1 1-11,1-1 1,0-4 0,-8 1 0,-3-1-9,-3 0 1,-1 1-1,1-4 1,0-2-22,-1-1 0,1 3 0,-7 0-66,1-2 112,-5-1 1,4-1 0,-7-1 0,-3 1 360,-3 0 1,-3 0 0,-2-2-1,0-1-354,-4-1 0,-1 0 1,-6 5-1,0 1 124,0 2 1,-2 0-1,-2-5 1,-5 2-74,-5 3 0,0-2 0,-5 5 0,-3-3-48,-4-1 0,0 2 1,-5-2-1,-3 0-4,-3-2 1,-3-2-1,-4 0 0,1-2 4,-1-1 1,-2-4 0,-6 2 2,-6 0-134,0-2 1,23 13-1,0-1 1,1 1-1,-1-1 136,0 0 1,-2-1-7,-2 1 1,-1-1 0,1 2 0,-1-1 0,-1 1 0,0 0 0,1 1 0,0 1-7,0 1 0,-1 1 0,2 0 0,-2 1 0,0 1 0,0 0 0,-1 1 0,1 0-86,0 1 1,1 1 0,-1 2 0,1 1 0,4 2 0,0 2 0,-1-1 0,0 0-228,1 2 1,0 0-1,1 0 1,2 1-1,-29 0 1,9 0-647,7 0 1,8 5-1,5 4 956,2 5 0,5 4 0,-1 5 0,3 1 0,0-1 0</inkml:trace>
  <inkml:trace contextRef="#ctx0" brushRef="#br0" timeOffset="24">11118 4373 8409,'-14'-14'0,"1"1"0,0 0-47,-1-1 1,-5-2 0,3 4 359,2 1-12,1-1 0,1 1 194,1-1-279,-1 0 1,4 6 0,2 1 562,1 0-546,1 3 1,4-2-197,0 8 1,4-1 0,0 5 154,-2 1 0,3 1 0,1 2 97,0-1-167,-3 6-119,7-4 1,-4 9 0,6-4 24,0 0 1,-5 4 0,1-1 0,1 3 36,2 3 1,0 2 0,1-3 326,-1 1-348,1 5 1,-4-2 0,-2 3 0,1 0 0,-1-2 0,-2-4 0,3 3 0,-2-3 25,-3-5 1,3-4 59,-1-7 1,0-5-136,-4-6 0,5-7 0,4-8 1,6-6-542,4-5 0,9-5 0,9-6 1,8-5-250,-19 20 0,1-1 795,6-1 0,1-1 0,1-4 0,1 0 0,5 0 0,0 0 0</inkml:trace>
  <inkml:trace contextRef="#ctx0" brushRef="#br0" timeOffset="25">17143 5036 7949,'-5'-12'-320,"3"6"1,-3 2 0,5 8 301,0 3 0,1 4 1,2 0-1,2 1-40,2 0 0,-4-5 0,4 1 0,-1 0 10,1-2 0,-3 3 0,2-3 217,-1 0 0,0-3 1660,-1 1 350,-2-3-1968,3-1 1,-5-1-1,0-5 1,0-4-18,0-4 0,0-7 0,0 0 0,0-3-99,0-3 1,-1-7 0,-2-1 0,-2-5-55,-2-1 1,1-6 0,-3 2 0,1-4-43,-1 0 1,-1-3 0,-2 1 0,-1-1-101,-2 0 1,2-2 0,-3 2-1,2 1 48,-2-1 0,4 3 0,-5 5 237,0 1-187,4 6 0,-9-7 0,3 5 335,-3 2-217,-2 5 1,0 4-1,-2 4 237,-1-4-332,0 9 0,0-7 0,-2 11 1,1-1-18,-1-1 0,-3 4 0,2-2 0,-1 2-140,0 1 1,0-3 0,-5-1 0,-1 2 71,-2 1 0,-4-2 0,2-1 0,-3 1 26,-4-2 0,-6 3 0,1-4 0,-1 1 67,-1 3 1,-3-1 0,26 8 0,0 0 0,-2-1 0,0 1 42,-1-1 0,-1 1 0,0 2 0,0 1 0,1 1 0,0-1-663,0-1 0,0 1 611,-2 1 0,-1 0 1,0 0-1,0 0 1,-2 1-1,0 1 53,1-1 1,1 0-45,-3 0 1,1 1-1,2 1 1,-1 1 0,-3 0-1,-1 0-17,-2 1 0,0 0-3,2 3 1,0-1 0,-1-1 0,1 0 0,2 1 0,1 1 0,0-2 0,0 1-29,1 1 1,0-1-1,-2 1 1,1 1-1,1-1 1,2 0-1,0 0 1,0-1-38,0 0 1,0 0 0,1 0 0,0 0 0,1 1 0,0 1-1,0 0 1,0 0 33,0 0 0,1 0 0,0-1 0,2 1 1,-1 0-1,0 1 0,0 0 0,0 0 6,1 1 1,-1 0-1,0 0 1,-1-1-1,-28 6 1,3 1 23,3 2 0,-1 1 0,3-3 1,-2 1 96,2 0 1,2 1 0,7 1 0,1 0-4,2 0 0,4 2 0,-1-2-190,3 1 117,6-4 0,2 7 0,3-5-129,-2-2 47,8 4 1,-8-5 0,9 2 0,-2-2-1,1-1 1,5 3 0,-3 1 0,1-2-7,1-1 1,-5-1 0,4-1 0,-1 1 458,0 0 1,-2 0-1,2 3 1,-1 0-394,-3-1 0,-5 3 0,-2-1 0,-1-1 135,1 2 0,-3-3 0,1 6 0,-1-1-96,-1-1 0,-4 4 0,6-3 0,-1 3-23,0 2 0,5-2 0,-1-3 1,4-2-16,3 0 0,2-4 0,4 2-102,-1-2 69,-1-1 1,4-1 0,2 1-1,1-1-18,1 1 1,1 4 0,-4-1-1,2-1-12,1-1 1,5-1-1,-5 1 1,0 1-99,2 2 1,-1-1-1,5-3-109,-2-1 1,-4 1-101,4 0 1,0-5-807,4 1 299,0-5 518,5 7 0,-2-9-844,5 3 795,-1-3 0,5-1 401,0 0 0,-1-5 0,1-1 0</inkml:trace>
  <inkml:trace contextRef="#ctx0" brushRef="#br0" timeOffset="26">11898 4280 8072,'-10'-27'0,"-1"0"0,-2 2-137,0 4 0,5 5 0,1 4 615,-3 0 1,4 2-23,-2 2-500,6 3 105,-4 10 0,6-2 0,0 5 0,0 1 100,0 1 0,-3 2 0,-1 0 0,0 3 40,-1 0 0,3 6 1,-3-2-1,1 5 115,0 3-189,1-3 1,-1 10 0,-1-4-1,-1 1 1,1 0 0,1 2-1,0 3 380,1 3 0,-1 0 0,2-6 0,0-2-664,-2-3 0,0-5 0,4-2-732,0-2 0,5-5 1062,3 2 1,2-9 0,2-3 0,0-2 86,-1-2 0,6-6 0,4-1 62,5-4-263,-2 0 1,10-6-1,-2-2 1,4-3-105,3-2 0,9-4 0,-2-2 1,3-1-292,3 0 1,-3 0 0,7-4 0,-28 18 0,1 1-307,27-15 0,-25 16 0,-1 1 0,23-8 270,0 3 1,9 2 0,-2 5 0</inkml:trace>
  <inkml:trace contextRef="#ctx0" brushRef="#br0" timeOffset="27">10665 5082 8471,'11'-7'0,"1"-1"-244,0-1 0,-1-2 0,1 0 0,0-2 24,-1-3 0,1 3 0,1-2 1,2 1 207,5-2 0,-2 3 1,1-3-1,2 0 23,1 0 1,5-4-1,0 2 1,-1-2 3,-2 1 0,4 0 0,0-5 53,2 1-55,1 0 1,4 0-1,-1-2 1,3-1 44,1-1 0,0-5 1,3 1-1,1-3 8,-1-1 0,0 0 0,5-1 0,-3-1-7,1-2 0,4 0 1,-5 4-1,2 0-10,2 0 1,3-2-1,-1 1 1,-1 2-7,0 1 1,-4-1 0,6-1 0,-2 0-13,-2 0 1,5 0 0,-1 1 0,1-3-2,0-1 1,-3 1-1,2-1 1,-2 1 12,-1 3 0,1-1 1,1-2-1563,1-1 1537,1 2 0,-6-5 0,-1 7 0,-2-1-6,2 0 1,0 1 0,-1 3-1,-4 4-15,-3 3 0,-1-4 1,1 1-1,1 1-12,2 2 0,-4 4 0,-5 1 1,-1-2 10,1-1 1,0 3-1,1 1 1,-4 0-4,-2 0 1,-2 2 0,1-3 0,1 0 14,-2 0 1,3 3 0,-8 4 0,2 0 21,-1 1 1,-1-1-1,1 0 1658,-3 1-1679,-3-1 0,-2 4 0,1 1 26,0-2-26,-1 3 0,0 0 0,-2 3 0,-3-2 20,-1-1-81,4 3 0,-6-6-331,5 5 1,-4 0-199,3 4 1,-3 0-131,4 0 711,-5 0 0,2 6 0,-5 0 0</inkml:trace>
  <inkml:trace contextRef="#ctx0" brushRef="#br0" timeOffset="28">13735 2721 8339,'-12'-5'0,"1"-4"-62,-1-5 0,2 1 1,2-2-1,3 2 322,0 1 0,3 0 0,-1 1-154,1-1 0,4 6-267,1 2 1,0 2 0,5 2-1,2 0 29,4 0 1,-1 4 0,4 0 0,-1-1 58,-1-2 0,6 0 1,-3 2-1,1 1 97,1-2 1,-1 1-1,3 0 1,-1 2 138,-2 1 0,-1-2 1,3 4 207,-2 1-333,1 1 0,-2 3 1,-4 1-69,-5 2 77,1 5 1,-8-3 0,1 5-1,-3 2 29,-3 2 1,-9 8-1,-9 8 1,-5 7-77,-5 4 0,12-23 0,0 0 0,-2 1 0,0 0 0</inkml:trace>
  <inkml:trace contextRef="#ctx0" brushRef="#br0" timeOffset="29">21620 5768 8243,'-11'0'0,"-1"-1"-259,0-3 267,1 3 1,0-5-1,2 3 215,2-1 15,4 0 0,-2 3 241,5-3-295,0 3 1,1-6 0,2 3 0,2-3 2,1-4 0,7 0 0,5-2 0,3-1-65,2-2 0,3-8 0,10-1 0,4-3-88,7-5 0,1 0 1,-21 15-1,1-1 1,2 0-1,0 0-7,2-2 1,0-1 0,2 0 0,1-1 0,-1 0 0,0 1-916,-1 0 0,0 1 909,2 0 0,-1 2 0,-4 3 1,-1 1-1,2 0 0,0 0 0,29-13-6,-2 2 0,-5 5 0,-3 2 0,-2-1-20,-2 2 0,2-4 0,1 4 0,2-1-20,-2 0 1,-1 4-1,-3-1 1,-1 0-1,-1 0 0,-7 1 1,0 3-1,-5 2-11,-3 2 0,-1-2 0,-3 2 0,-2-1 4,-3 1 0,2-2 1,-6 4-1,-1-2-23,-1 0 0,-1 5 0,-2-2 830,-2 0 1,-1 4-1068,-4-3-30,-1 3-223,3 1-585,-5 0 0,-1-4 38,-3 0 1092,2 0 0,-13-1 0,2-2 0</inkml:trace>
  <inkml:trace contextRef="#ctx0" brushRef="#br0" timeOffset="30">23307 4617 8015,'-12'-12'-278,"6"1"502,0 4 1,8 4-1,0 6-295,2 5 0,4 4 0,-3 3 1,0 5 38,0 2 0,-1 2 0,-4 3 32,0 4 0,0 8 0,0 2 0</inkml:trace>
  <inkml:trace contextRef="#ctx0" brushRef="#br0" timeOffset="31">23190 4780 7725,'-11'-12'0,"-1"1"277,0-1 0,2 4 619,2 1-162,3 4 22,5-2-1303,0 5 336,5 0 0,2 0 0,4 0 316,1 0 1,0 0 0,-1 0-1,1 0-62,0 0 0,0 0 0,3 0 0,0 0-4,-1 0 1,3 4-1,0 1 1,1 0-10,3 0 0,-1 3 0,1-3 0,-3 2-38,-1 2 0,2-3 1,-2 1-1,0-1 1,0 0 0,-2-2 0,-3 3 202,0-2 18,-1-1 238,-4 1 0,-3-2 0,-8 3-153,-4-1 1,-4 4-1,-2-1 1,-3 2-167,-1 2 0,-1 0 1,-4 1-1,-1 1-162,1 1 0,0 1 1,-1-3-1,3 1-318,1 1 0,-1 1 0,6-4 0,1-1-448,1 1 1,2 3 0,4 1 0,3-2-116,3-1 0,1-1 911,0-1 0,0 6 0,0 1 0</inkml:trace>
  <inkml:trace contextRef="#ctx0" brushRef="#br0" timeOffset="32">18736 4757 8031,'-16'-11'95,"1"-4"1,-1-1 0,5 1 812,-1 2 1,2 5-675,2 0-1038,3 6 571,5-3 0,1 3 0,2-2 265,1-3 0,0-5 1,-4-3-1,0-4 70,0 1 0,0-7 1,-2 1-1,0-2 108,-2-2 1,-5 0 0,0-6 0,-4 2 144,-3-1 1,0-3-1,0 5 277,-3-2-421,-3-7 0,-2 3 0,0-1 426,-3 1-527,2 3 0,-7 2 0,3 1-122,0-1 90,-2-1 1,-4 3 0,0 1 0,-1 2-75,-3 0 0,-1 0 1,-4 4-1,1 0-206,-1-1 0,-1 1 0,-4 0 0,-4-1 67,-5 1 0,-3 0 1,3 0-1,-1-2 121,28 12 0,0-1 0,-2 1 0,1 0 0,-3-2 0,0 0 0,0 1 0,0-1-35,1 0 0,-1 0 0,-3 1 1,1 1-1,-2-2 0,0-1 0,-1 0 1,0 1 60,-1 0 1,1 0-1,-2-1 1,1 0-1,-1 2 1,-1 1-1055,-2 0 0,0 0 1042,0 0 1,-1 1 0,-3-1 0,1 0-1,-1 1 1,0 0 45,-1 1 0,0 0-46,2 0 0,0 1 0,-3 1 0,-1 0 0,1 1 0,0-1 22,-3 1 0,1 0-17,2 1 0,1 1 0,-6-1 0,0 1 0,3 2 0,1 1 1,-2 0-1,1 0 11,-2-1 0,0 1 0,-3 2 1,-1 0-1,0-1 0,0 0 0,2 1 1,1 1-60,1-1 0,0 2 1,-1-1-1,0 0 1,-1 0-1,0 0 1,-1 0-1,0 0 67,0-1 1,0 2-1,-1 0 1,0 1-1,4 1 1,0 0 0,0-1-1,-1 1-21,-1-1 1,0 1 0,-1 1 0,-1 1 0,0-1 0,1 0 0,2 1 0,0 0 4,0 1 1,1 0 0,1-1 0,1 1 0,-4 1 0,0-1 0,0 1-1,0 0-6,2 1 0,-1 0 0,-1 2 0,2-1 0,3 0 0,1-1-41,-2 1 0,-1 0 40,1-2 0,0 0 0,-3 4 1,0 0-1,3-1 0,1 0 1,2 1-1,-1 0-3,2 0 0,-1 1 1,1 0-1,0 1 1,-2-1-1,0 1 1,1 1-1,1 0 3,2-2 1,0 1-1,-1 1 1,0 1 0,4-1-1,-1 0 1,0 0 0,0 1-10,0-1 1,1 0 0,-2 2 0,1 0-1,2-1 1,1 0 0,0 1 0,0-1-33,0 1 1,1-1 0,0 0 0,1 1 0,-2 1 0,1 1 0,0 0 0,-1-1 85,2 0 1,-1 1 0,1-1 0,1-1 0,4 1 0,0-1 0,0-1 0,1 1 22,-1 0 0,0 0 0,0 1 0,1 0 0,1-1 0,0 1 0,2 0 0,0-1-7,2-1 0,-1 1 0,-28 11 0,0 2 1,0 1-79,-1 0 0,6-3 1,4 3-7,5-2 537,-1 5 1,4-8 0,-4 5-1,1 0-498,1 0 0,4-3 0,-2 4 0,1 1 191,2 2 1,6-1 0,2-1 0,1-2-226,-1-1 1,3 3 0,-3-4 0,2-1 92,2-3 1,5-4 0,2 4 0,-2-1-100,-1 0 0,3-5 0,1-2 0,1-3 40,3-2 0,1 1 1,1 0-60,0-1 0,2-3 0,1-2-208,1 0 1,4 1-314,-3-3 0,4 1-931,-1-1 1090,-2 3 0,4 1 1,-2-1-1,3 2-663,1 2 0,0-4-274,0 1 1341,0-5 0,-5 7 0,-1-3 0</inkml:trace>
  <inkml:trace contextRef="#ctx0" brushRef="#br0" timeOffset="33">8955 4873 8026,'-12'-19'0,"1"1"0,-1 1 0,1 1 60,-1-1 1,0 3-1,2-4 1,1 1-96,1 3 1,6 1-1,-2 2-213,2-1 0,2 0 1,-1 1 156,-3-1 1,3 4 0,-3 1 130,3-3 1,0 4 188,-3-2 1,-2 4 686,-1-3-332,-4 4 0,6-1-320,-3 8 1,3-1-1,4 4-71,-3 2 1,3-2 0,-3 1 87,3 1-165,1 1 1,0 6-1,0 0 49,0 2-105,0 2 0,0 3 0,0 0 0,1 2-12,3 2 1,-3 1-1,3 6 1,-3 0 3,-1 2 1,4 1 0,0-2 0,0-1-63,1-3 1,-4-3 0,5-5 0,-1 1 5,2-1 1,0-5-1,1-2 118,1-3 1,1-6 0,2 0 0,-1-2 60,1-3 1,5 0 0,2-4 205,3-1-333,1 1 1,7-12 0,5 0 0,8-7 16,6-7 0,5-7 0,-23 14 0,0-1-112,2-2 0,0-2-73,1-2 0,0 0 0,1-1 1,0-1-1,1 0 0,-1-1 1,2-1-1,1 1-167,3-2 0,0 1 0,-3 4 0,1 2 1,2 0-1,0 2 287,-1 2 0,0 2 0,-2 0 0,1 1 0,0 2 0,1 2 0,-1 3 0,1 2 0,-1 4 0</inkml:trace>
  <inkml:trace contextRef="#ctx0" brushRef="#br0" timeOffset="34">6711 8932 8365,'-6'-23'0,"-1"1"0,-2 2 0,0 5 360,1 2 1,5 1 156,-1 1-482,3 4 0,6 2 0,2 6 0,0 2-89,1 1 1,0 1 0,5-3 0,1 2 115,2-1 0,3 2 0,-2-1 0,1-1 59,2-2 0,2-1 1,2 0-1,-1 0 20,0 0 1,6 0-1,2 0 1,2-1 14,2-3 0,1 1 0,2-3 0,2 0-1,1 4 1,4-1 0,3 1 0,-2-2-45,-1 1 0,4 2 0,3 1 0,-1 0-68,1 0 1,3 0-1,0 0 1,2 0-21,1 0 0,2 0 1,0 0-1,-3 0-15,0 0 1,3-4-1,4-1 1,-1-2 35,0-2 1,1 3-1,-4-2 1,2 0-11,-1 2 1,4-3 0,-1 4 0,1 0 12,-3-1 0,-3 3 1,1 3-1,-1 0 37,-1 0 1,3 0 0,-6 1 0,3 1 19,4 2 1,-3 4 0,3-3 0,-4 2-209,-3 2 0,1-3 0,0 1 1,2-1 27,0 1 0,2-5 0,-10 3 0,-1-1 78,-1 0 0,-1 0 0,-2-4 0,-1 0 58,-2 0 0,1-4 0,4-1 0,-1-2-5,1-2 0,-5 3 1,1-2-1,0-1-49,-2-1 0,3-1 0,-5 2 1,-3 2-23,-4-2 1,6-2-1,-4 0 1,1 0-1,-2 4 1,-1-4-1,-4 3 27,2-2-13,-4-2 1,2 2-1,-4 1 1,-2 1 1,-3-1 1,2 3-1,-5-1 1,1 1 1,0-1 1,-1 4-1,-4-5 1,3 0-1,0 2 1,6-5-1,-3 4 1,1-4 20,1 0 0,3-1 1,5 0-1,1 1-22,-1-1 1,-1 0-1,-3 1 1,-1-1-3,0 1 1,0 0 0,-1 2 0,-1 1 3,-2-1 0,-4 3 0,0-1 52,-2 2 7,-6 1-3,3-1 1,-9 3 109,3-6-120,-3 5 0,1-3 0,0 2-46,2-4 1,0-2-1,-4-2-19,0 1 0,0-1 1,0 0-1,0 1 7,0-1 1,-1-1 0,-3-1 0,-4-2-28,-2 2 1,-2 1 0,-1 2-167,-2-1 187,-3 0 0,-6 1 1,0-2-1,-3-1-38,-4-2 0,-3 4 0,-2 5 1,-3-2-35,-4-2 0,-6 4 0,-2 0 0,-2 2 34,-3 2 0,-1 1 0,-4-1 0,-2-1 46,30 3 0,0 0 0,-2-2 0,0 1 0,-28-2 0,-1 0-31,30 1 0,0 1 0,-1 1 0,-1 0 0,1 0 0,-1-2 0,2 2 1,0 0 37,-1-1 0,1 0 1,0 1-1,0 1 0,-2-2 1,1 0-1,-1 1 0,-1-1-2,0 0 1,1 0 0,1 2 0,0-1 0,2-1 0,0 0 0,-1 1 0,-1 1-22,-1 0 1,0 0 0,1 0 0,-1 0 0,-1 0 0,0 0 0,2 0 0,-1 1-10,1 1 0,1 0 0,0-1 0,0 1 0,0 1 0,-1 0 0,-2 0 0,1-1-6,1 0 0,-1-1 0,0 0 0,0-1 0,-28 0 0,0 0 36,30 0 0,1 0 0,-1 0 0,0 0 0,1 0 0,-1 0 0,-30 0 41,0 0 0,1 0 1,1 0-1,-3 0 76,1 0 0,0 0 0,5 0 1,-2 0-75,-1 0 0,28 2 0,0 1 0,-30 5 0,4 2-15,-2 2 0,4 0 1,-6-1-1,2 2-55,0 3 0,5-3 0,7 2 0,2-2-9,2-1 0,0-1 0,4 1 1,3 0 31,3-1 1,-3 1 0,0 1 0,3 1 8,4 2 0,1-5 1,6-3-1,4 0 2,3-2 0,3 3 0,3-5-61,1-1-202,4-2 0,2 0-134,5 3 1,0-1 0,0 4-38,0 3 1,0-3-1,0 4 1,0 3-265,0 3 0,0 5 0,0 7 693,0 6 0,0 8 0,0-2 0</inkml:trace>
  <inkml:trace contextRef="#ctx0" brushRef="#br0" timeOffset="35">11630 9281 8392,'0'-18'-125,"4"1"0,0 5 0,0 1-76,1-1 0,-4 0 442,3 1 0,-3 3-159,-1 0 0,-1 6-27,-3-2 1,-2-1 0,-6 1 49,0 1 1,-1-2-1,-1 1 114,-1 2-165,-6 0 0,7 2 0,-6 0-64,0 0 51,-2 0 1,-1 0 0,-2 0 0,-1 0 10,-1 0 0,-4 0 1,4 0-1,1 0-45,2 0 0,-1 2 0,-1 0 0,-1 2 18,1-1 1,2-1-1,0 1 1,1 1 46,0-2 0,-3-1 1,1-1-1,3 2 9,0 2 1,2-3 0,-1 3-1,2-3 36,-2-1 1,0 5-1,1 2-239,0-1 168,6 5 1,-4-5 0,4 6-130,-2-1 113,-4 1 1,7 0-1,-3 0-78,3 4 57,-4-3 0,3 8 0,-4-5 0,1 1 8,3 0 0,-3 0 0,2-3 1,1 1 14,1 0 1,5-1 0,0-1 0,0 1-24,2 0 1,0-7 0,3 4 0,-1 0-33,1-1 0,2-2 0,1 0 1,0 1-47,0 1 1,1-2 0,2-1 0,2 2 37,2 2 1,-3-1 0,3-1 0,2-1 4,2 1 1,0 1 0,2 2 65,3 0-55,-3-1 1,7 1-1,-3 1 97,1 2-67,2-2 1,3 5-1,1-4 1,2 2 27,1-2 0,6 0 0,-4 1 0,4 0 32,2-1 0,-3 3 0,8-1 1,0-1-4,3 2 0,-2-4 0,2 2 0,1-2 20,1-1 1,3 0-1,1-2 1,2-1-13,2-1 0,-2-6 0,2 2 0,1-3 3,3-1 1,-3 0-1,6 0 1,-5 0-16,1 0 1,-2 0 0,2 0 0,-1-1 45,-3-3 1,1 2 0,-1-5 0,1 1-168,2-1 0,1 0 1,-2-4-1,-2 1 136,-1-2 0,2 3 0,5-6 0,1 1-90,-1-2 1,-4 3 0,0-2 0,2 0-8,1 0 1,-4 2-1,-3-4 1,-2 2 0,-2-1 0,2 1 0,0 3 0,-1 0 50,-6 1 0,-5-1 1,-4 0-1,-1 1 30,2-1 1,-5 4 0,-2 1 0,-4-1-3,-3 1 0,-3-3 0,1 2 225,-4-2-156,1 4 0,-12-5 1,5 3-25,-2-2 1,-1-1-1,-4-1 1,0-1-61,0-3 1,-5 2 0,-3-4 0,-2 0-85,-2 0 0,-1-1 0,-1-3 0,-4 1-21,-4 2 0,1-1 0,-7-3 0,-1 1-15,-2 3 1,-5-3 0,-4 4 0,-5-1-3,-3 4 1,1 1 0,-8 1 0,-6 0 16,27 7 0,0 2 0,-2 0 0,1 0 0,-4-1 0,-1 1 1,-1 0-1,0 1-67,0 1 0,-2-1 0,0-1 0,0-1 0,1 2 0,1 0 174,0 0 0,1-1-27,0-1 1,1 0 0,6 2 0,0 1 0,-32-6 86,2 4-100,29 0 1,1 2 0,-23 2 0,-2 0 0,3 6-83,2 4 0,-6 2 0,4 0 0,-3 1-149,1 2 1,1-2-1,-2 4 1,0-2-95,0 1 1,5 3 0,1-3-1,3-1-136,3 2 0,-4 1 0,9 5 1,0 1-459,2-1 1,8 5 906,4 3 0,2 0 0,2 4 0,2 5 0,6 4 0,4 3 0</inkml:trace>
  <inkml:trace contextRef="#ctx0" brushRef="#br0" timeOffset="36">9862 10095 7842,'0'-18'0,"0"2"0,0 3-1,0 2 1,0-1-1,0 0 1,0 1 128,0-1 1,0-3 0,-1-1-1,-2 2 0,0 1 0,-7 1 0,1 1 1,-3 0 19,-4 4 1,-1-4 0,2 5-6,-5-1-90,-2-3 1,-1 8 0,0-5 0,0 2-7,-1 2 0,0 2 1,-2 1-1,-1 0-47,1 0 0,1 1 0,2 3 0,0 3-17,0-1 1,-1 4-1,2-2 1,2 3 23,0 0 0,2 1 0,-2-1 0,1 1 20,3 0 0,-4 1 0,5 1 0,1 1-2,1 0 1,-3 3-1,1 0 1,0 1 11,2 0 0,2 1 0,-1 3 46,1 0-64,-1 1 1,4-1-1,2 1 40,1 4-37,-4-4 1,7 8-1,-3-3 1,1-1-1,0 1 1,0 3 0,4-1 0,0 3-14,0 1 0,0-2 0,0-1 1,0-1 4,0 2 1,2 0-1,0 1 1,3-2 6,2-1 0,-3-4 1,4 4-1,2 0 6,4-1 0,-1 0 0,3-4 0,-2 1-3,1-1 0,2-2 0,4 0 0,-3-1 5,-1 0 1,3-5 0,0-1 0,2-2-6,1 1 1,0-2 0,0-5-1,1-2 25,-1-2 0,0 4 1,0-3-7,1 1-40,4-2 1,-3-4 0,3 2 0,-1 1 15,0-2 0,2 0 0,-3-2 1,2-2 12,2-2 0,0 2 1,2-6-1,-2-1-13,-2-1 0,3 1 1,-3-2-1,1-2 0,-1 0 0,1 1 1,-3 0-1,1 0-22,-1 1 0,-2-1 0,-2-1 0,-1-1 45,-2-2 1,-1 0 0,3 0 113,-2-3-142,1 2 1,-2-4 0,-3 4 0,-2-1 11,-1-2 1,-1 2-1,1 0 1,-2-1-12,-2 1 0,3 4 1,-5-3-1,2 1 7,0-4 0,-5 2 0,4-1 0,-2-1 53,-2 2 0,-2-3 0,-1 5 0,0-1-16,0 0 1,0-2-1,0 2 1,0-1-22,0-3 1,-4 0-1,-1 1 1,0 0-41,0 0 1,-5-6-1,4-1 1,-2 0-21,0-2 1,1 3 0,-5-5 0,0 0 42,1 2 0,-1-1 0,1 4 1,-2-1 39,-3 1 1,3-2-1,-4 2 1,2 3-47,-1 2 1,-3 1 0,2-3 0,-1 0-10,-3 0 0,3 1 0,-1 1 0,-2 2-62,-1-2 0,-1 0 1,0 1-1,0 2 23,-1 1 0,-4 0 0,-3 3 0,-3-2 3,-1 2 0,0 2 0,-1 3 0,-4 3-74,-6 1 1,-6 2 0,-7 7-1,-3 5-53,29-3 1,0 2 0,-2 2 0,0 2 0,-2 3 0,0 0-1,-1 1 1,-1 0-161,-1 2 1,0 0 0,-1 3 0,0 1 0,0 0 0,1 0 0,-1 2 0,0 1 316,0 2 0,1 0 0,0 2 0,1 1 0,0 0 0,-1 2 0,1 0 0,-1 1 0</inkml:trace>
  <inkml:trace contextRef="#ctx0" brushRef="#br0" timeOffset="37">14584 8571 8135,'-8'-5'0,"1"-3"-1950,-2-2 2161,3 4 320,1 0-494,5 6 0,0 6 18,0 1 1,5-1 0,3-3 189,2-1 0,2-2 0,0 0 1,1 0 19,2 0 1,-1 0 0,6 0 0,0 0-81,2 0 1,7-4 0,2 0 0,4 1-109,3 2 1,5-3 0,6 0 0,3 0 16,1-1 1,5 4 0,5-3-137,2 3 31,-30 1 0,1 0 1,-1-2-1,0 0 0,0 0 1,1 0-1,-3 1 0,0-1 38,30 1 1,-29 1 0,1 0 0,-1 0 0,0-1-1,2 0 1,0-1-2,1 0 0,-1 0 1,-2 0-1,-1 1 0,33 1 1,-32 0-1,0 0 8,3 0 1,-1 0 0,-1-2 0,1 0 0,1 0 0,-1 0 0,0 0 0,0 1 17,-2 1 1,1-1 0,1-1 0,-1 0 0,1 0 0,-1 0 0,1 0 0,0 0-7,-2 0 0,0-1 0,0 2 0,-1 1 0,2-3 0,0 1 0,0 0 0,1 0-23,1 0 1,0 0-1,-3-2 1,-1 0-1,1 1 1,0 1-1,0-1 1,-2 1-25,33-3 1,-32 2 0,1 0 0,2 2 0,-1-1 0,1-2 0,-1 0 23,0-1 1,-1 0-1,29-6 1,2 2 0,-1 1 33,1-1 1,-4 0-1,-1 0 1,-3 1 1,-2-1 1,-5 3-1,3 0 1,-1-1-42,-3 1 1,-1 2 0,-3-3 0,-1 1-13,-2-1 1,-4 5-1,-1-3 1,-3 1-11,-3 0 0,-4 0 0,1 3 1,-2-2 5,-4-1 1,-2 0-1,-1 3 1,-2-2-5,0 0 1,-4-1 0,2 2-1,-2 0-3,-1-2 0,-1 0 1,0 3-1,-2-2-65,-2-1 1,1 0-1,2 3 1,0-1-403,-3-2 1,1 0-124,4 4 298,-6-5 1,4 3-1336,-2-2 1632,3 3 0,0 6 0,1 2 0</inkml:trace>
  <inkml:trace contextRef="#ctx0" brushRef="#br0" timeOffset="38">23446 8350 8197,'-4'-27'452,"0"0"0,-3 1 0,1 7 575,0 3 1,2 9-821,-4 3 0,5 9 0,-4 7 0,1 6 303,-1 4 0,-5 6 1,-3 4-1,-1 7 83,0 8 1,-2 6-1,6-22 1,-1 1 140,0 2 1,-1 2-715,-1 5 1,0 3 0,-3 4 0,0 1 0,-1 6 0,-1 2 0,-1 4 0,0 1 102,6-18 0,0 0 1,-1 1-1,0 2 1,1 0-1,-1 1 1,-1 3-1,1 0 0,-1 0 1,1-1-1,-1 1 1,0-1-191,0-1 0,1 0 1,0-1-1,2-3 0,0-2 1,1 1-1,-5 17 1,2-1-1,2-4 0,2-1-148,1-3 1,1-3 0,5-10 0,0-3 0,-5 25 0,2-13-616,2-10 1,2-7-1,-3-5-1371,2-5 1664,1-9 1,9-10 0,4-11 0,6-11-555,4-13 0,12-13 1091,-14 17 0,1 0 0,3-3 0,1 0 0,-2-3 0,1 0 0</inkml:trace>
  <inkml:trace contextRef="#ctx0" brushRef="#br0" timeOffset="39">23237 8664 8624,'1'-60'0,"3"1"0,4 9 0,1 9 350,-1 10 0,3 10 0,0 7 0,3 4-199,0 2 1,4 1-1,0-2 1,1 3 239,1 1 0,-6 1 0,3 4 0,-2 0 184,1 0 1,5 9-1,-2 5 1,4 7-127,4 7 0,-1 6 0,7 4 0,3 5-320,5 2 0,-19-20 0,1 1 0,0-1 0,1 0 1,0 0-1,0 1-63,0 0 0,2-1 1,1 0-1,0-1 1,3 3-1,1-1 0,0 0 1,0 0-20,0-1 1,-1-1 0,-2 0 0,-1-1 0,0-1 0,1 0 0,-1-2-1,0 1-25,-1-1 0,1 0 0,1 1 0,-1-1 0,23 16 0,-4-2-103,-2 0 1,-7-5-1,1 2 1,-4 0-267,-3-1 1,-9 0 0,-1-4-1178,-2 1 1166,-4 0 1,-1 0 0,-2 0-1,-6-1-292,-3-1 0,-8-1 0,-4 2 0,-7 1 650,-7-1 0,1 2 0,-6 0 0,-2-3 0,0 0 0</inkml:trace>
  <inkml:trace contextRef="#ctx0" brushRef="#br0" timeOffset="40">23667 7967 8168,'0'-29'0,"0"-1"0,-1-1-398,-3 0 0,3 4 0,-5-4 0,3 0 589,-1 2 0,-5 0 0,1 5 0,-2-2-28,-2-1 0,-5 1 1,-2 6-1,-3 4 10,-1-1 1,-5 8 0,-1-2 0,-4 5 94,-3 3 1,-1 2 0,2 2-1,0 3 76,0 4 0,1 7 0,2 5 0,2 3 32,2 4 1,-3 3 0,4 6-1,2 3 126,5 4 0,-1 7 1,5 5-1,4 6-324,6-28 0,2 0 0,1 5 1,1 0-1,2 1 0,2 0 0,0-1 1,1-1-44,2-1 1,1 0-1,2-1 1,3-1-1,2 0 1,2-1-1,1-2 1,2 0 80,0-2 1,1-3 0,21 18 0,-1-16 0,2-5 62,1-4 0,5-7 0,-3-8 1,-1-6-354,-2-5 0,2-8 0,-3-12 0,-1-5-485,-3-5 1,0-6 0,-9-8 0,-1-4 500,-1-6 1,-14 29 0,0 0-1,-1-3 1,-1 0 0,-1-1-1,-2 1-219,-1-2 0,-1 0 0,1-1 0,-1-1 0,-1-3 0,-2 0 0,0-1 0,-1 2-14,0 0 1,-2 1 0,-1 4-1,-2 1 1,-10-24 0,-5 7-166,-2 10 1,-5 5 0,0 9 0,0 9-115,-2 10 0,0 7 1,-7 7-1,-2 8 134,-1 9 1,-5 13 0,2 12 0,20-21 0,0 1 435,0 1 0,1 1 0,-1 4 0,1 1 0,2 0 0,1 2 0,-1-1 0,1 1 0,-2-1 0,1 1 0</inkml:trace>
  <inkml:trace contextRef="#ctx0" brushRef="#br0" timeOffset="41">22783 10641 8081,'-18'-41'0,"1"-3"0,6 7-111,-1 3 130,-5 4 0,4 7 1,-1 1-1,4 4 299,2 6 0,4 1 0,-2 3 399,1-2-237,1 3 0,2 1 365,-1 2 0,1 4-403,-2 0 1,-1 6 0,0 11 0,-1 5-175,-3 4 0,2 10 1,1 0-1,0 4-107,4 4 1,1 4 0,1 0-1,1-3-203,3 0 0,6-3 1,8 0-1,4 1-18,7-2 0,4-2 0,5-9 0,2-7-189,1-6 1,6-5 0,4-7 0,0-9 54,-4-10 1,3-12 0,-9-6 0,0-6 152,-2-5 0,-9 2 1,-7-2-1,-8-1-31,-5-1 1,-1-6 0,-7-4 0,-3 0 19,-6 0 1,-9 0 0,-8 5 0,-5 2 159,-5 4 1,-6 10-1,-1 10 1,-2 6 16,0 5 0,1-2 0,-5 9 0,1-1-313,-1 4 0,2 10 0,1 5 0,4 2-176,4 3 1,3 0-1,11 3 1,3 0-101,4 1 1,3 4-1,4 2 1,6-1-137,4-1 1,10-3-1,7-1 1,4-2-700,5 2 1299,1-5 0,17 6 0,1-4 0</inkml:trace>
  <inkml:trace contextRef="#ctx0" brushRef="#br0" timeOffset="42">24656 9990 8254,'0'-31'468,"0"0"0,0 11 0,-2 1 1078,-1 9-1347,1 5 0,-7 11 0,4 5 1,-3 4 428,-5 3 0,0 7 1,-6 6-1,0 4-112,1 4 0,-3-2 0,5 4 0,2 1-161,1-1 0,3 0 0,2 2-260,4-4-36,3-3 1,6-1 0,3-2 0,4-3-49,3-7 1,3-4 0,7-9 0,2-2-230,4-4 1,4-14 0,2-6 0,3-10 24,2-9 0,0-6 0,-18 15 0,-1 0 1,0-2-1,0-1 44,1-1 1,-1-1 0,-4-2 0,-1-2 0,0 0 0,-2 0 0,-1-3 0,-2-1-159,-1-3 0,-2 0 0,0-2 0,-3 1 0,-3-2 0,-1 1 0,-3 1 0,-2 0-41,-2 2 0,-2 0 1,-4 1-1,-3 1 1,-4 1-1,-3 1 0,-1 3 1,-3 2 52,-1 3 1,-3 1 0,-2 3 0,-2 2 0,-1 7 0,-1 1 294,-2 1 0,0 1 0,-1 2 0,0 0 0,-3 3 0,-1 1 0,-1 2 0,0-1 0</inkml:trace>
  <inkml:trace contextRef="#ctx0" brushRef="#br0" timeOffset="43">24190 7292 8534,'-12'-15'0,"-3"0"473,0 5 0,-1 6 0,5 13 0,0 12 127,4 11 0,-4 13 1,4 10-1,-3 0-440,3-1 0,-2 3 0,4-4 0,-1-1 66,1-5 1,1-4 0,4-8 8,0-5-122,0-9 0,2-8-284,1-6 1,-1-5 23,2-2 0,-3-2 1,-1-7-1,0-2-203,0-3 1,0-8 0,0-2 0,0-5-4,0-5 0,0-2 1,0-3-1,0-2 138,0-1 0,0-5 1,1 3-1,2 1 307,1 2 1,1 6 0,-3 4 0,4 1 42,0 4 0,2 0 0,3 11 1,2 1-15,3 1 0,-2 1 0,5 2 0,2 1 15,1 1 1,-3 5 0,1-1 0,-1 3 76,-1 1 1,3 5-1,-5 3 1,-4 4-139,-3 3 0,1 3 0,-7 6 0,-1 0-125,-5 3 0,-5-1 0,-8 6 0,-6 2-235,-4 0 0,-7 3 0,4-7 1,-2 1-183,0 0 1,0-3-1,-3 1 1,2-7-1750,1-4 2216,10-3 0,-11-3 0,7-1 0</inkml:trace>
  <inkml:trace contextRef="#ctx0" brushRef="#br1" timeOffset="44">24563 7129 8804,'0'-32'240,"0"5"1,0 16 0,1 20 0,2 13 58,0 12 0,1 2 0,-4 7 0,0 0-29,0-2 1,0-5-1,0-6 1,0-2 583,0-2 0,0-3-42,0-3-552,0-4 0,-1-9-253,-3-3 1,3-4 0,-3-4 0,3-4 78,1-2 0,-4-7 0,0-2 0,1-5-53,2-3 1,1-6 0,0-7 0,0-2-107,0-2 1,4 3-1,0 1 1,0 2 182,1 5 1,-4 7 0,4 4-301,0 9 0,-2 9 1,3 13-1,1 11 782,-1 8 0,-2 11 1,4 4-1,1 0-119,1 0 0,6 1 1,-1-5-1,0-2-390,-2-1 1,2-7-1,1-6-123,-2-6 15,-1-4 1,-2-7 0,1-3 0,1-6-22,2-4 0,0-9 0,3-5 0,-1-4-254,-3-6 0,3-7 1,-1-2-1,2-3 159,3-4 0,0-1 1,-1-4-1,-1 3-697,-3 4 1,0 7 0,-5 5 401,1 8 0,-5 19 0,-4 15 1,-3 13 13,-3 11 1,-9 12-1,-7 12 61,8-25 1,0 1 131,-3 2 0,-1 1 1,0 9-1,-1 3 0,-3 2 1,-1 2-1,-1 5 1,-2 1 17,7-16 0,0 0 0,-1 1 0,1 3 0,0 1 0,-1 1 0,-1 3 0,0 1 0,0 1-1265,-1 3 1,1 0 0,-1 1 1380,0 4 0,0 0 0,1 1 1,-1-1-1,2 0 0,0 0 95,-1 1 0,2 0 0,-1 0 0,1-1 0,0-1 0,0 0 0</inkml:trace>
  <inkml:trace contextRef="#ctx0" brushRef="#br0" timeOffset="45">23214 11316 8064,'-19'-26'521,"4"3"1,6-2 0,1 10 1249,-1 1-1062,4 6 520,5 8-880,6 6 1,2 6-1,-1 0 1,-1 2 240,1 5 0,-4 3 0,4 13 1,-1 6-372,1 7 0,-3 5 0,2 5 1,1 2-481,-1 2 0,-2-3 0,4 5 1,1-2-301,1 0 0,-2-5 0,0-8 0,-1-5-715,0-6 0,2-11 1,-4-6 493,1-7 1,-3-6 0,1-13 0,-3-7 781,-1-6 0,0-14 0,0-4 0</inkml:trace>
  <inkml:trace contextRef="#ctx0" brushRef="#br0" timeOffset="46">23318 11363 8487,'-18'-35'0,"3"1"0,2 3 0,2 5 666,4 6 1,1 7 0,9 6 0,5 1-442,7-1 1,11 1 0,5-3-1,3 1-228,1-1 0,1 2 0,1 1 0,1 1 89,-5 2 1,1 2-1,-7 1 1,-1 1-43,-2 3 1,-5 3-1,-4 4-338,-2 1 344,-7-1 1,0 2 0,-6 2 0,0 0 8,0-1 0,-6 1 1,-1 0-1,-5 4-307,-3 3 1,-2-2-1,-4-1 1,2 1-373,-2-2 0,3 0 1,-1-4-1,-1 1-548,2 0 0,-3-4 1168,6-3 0,-6 2 0,3-3 0</inkml:trace>
  <inkml:trace contextRef="#ctx0" brushRef="#br0" timeOffset="47">23830 10921 8507,'-4'-30'0,"0"4"0,0 7 1190,-1 7 1,4 12 0,-3 12 0,3 7-796,1 7 0,-2 1 0,0 5 1,-2 2 168,1-2 0,1-1 0,-1 2 1,-1-2-214,2 1 1,0 0 0,2-1 0,0-2-238,0-1 1,0-3-1,2 0 1,2-4-322,3-5 0,4-3 0,2-3 0,2-1-383,5-1 1,1-6 0,4 1-1300,2-6 1424,-2-3 0,8-7 0,-2-1-1884,3-2 1815,-4-5 1,2 7-1,-5-4 534,-1 1 0,-2-3 0,0 2 0</inkml:trace>
  <inkml:trace contextRef="#ctx0" brushRef="#br0" timeOffset="48">22911 10886 8134,'-30'-30'0,"3"4"79,3 5 0,6 10 0,2 7 330,3 3 1,7 7 0,2 6 0,3 6 156,1 4 1,0 6 0,0 5-1,0 5 243,0 9 1,0 6 0,0 10 0,0-28 0,0 1-316,0 3 1,0 2-1,0 7 1,0 3-1,0 5 1,0 1-1535,0 5 0,0 2 1121,-2-17 1,0 1 0,0 0 0,1 1 0,-1 1 0,-1 0-1,-1 2 1,0 1 0,-1 1 0,0-1 0,1 0 0,-1 0-19,0-1 0,0 1 1,-1-1-1,1 2 1,-1 0-1,1 0 1,0-2-1,0 0 1,0 0-1,0 0 1,0-1-1,0 0-61,0-2 0,0 0 1,1 0-1,-1-2 0,0 0 1,0 0-1,1-2 1,-1 1-1,0-1 0,0-1 1,0 0-1,0 1-22,0-1 0,0 1 1,0-1-1,-1 16 1,0-1-1,0-1 0,0 0 1,0-3-1,0-1-215,1-2 1,-1 0 0,-2 1 0,0-1 0,0-1 0,1 0 0,-1-3 0,1 0-318,1-5 1,-1-1-1,4-3 1,0 0-1,1-5 1,0 0-1,1 31-682,1-7 1,1-12 0,3-12 0,5-10-1293,5-7 2526,4-4 0,4-10 0,5-3 0,6-3 0</inkml:trace>
  <inkml:trace contextRef="#ctx0" brushRef="#br0" timeOffset="49">23074 14037 8029,'-5'-16'573,"-3"-4"0,2 7 155,-2 2 0,5 8 0,-1 3 0,3 9-148,1 9 0,0 8 0,0 14 1,0 7-100,0 6 0,0 7 0,0 5 0,0-32 0,0 1-324,0 1 0,0 1 0,2 3 0,0 0 0,0-1 0,1 0 0,0 0 0,-1 0-139,1-1 0,-1 0 1,3-4-1,0 0 0,1 28 1,2-6-331,0-4 0,-6-14 0,2-7 1,-1-8-836,0-7 1,-3-8 815,0-7 0,-1-7 0,-7-8-329,-1-5 360,-1-7 0,2-9 0,2-10 0,1-9-3,2-6 0,3 27 0,0-1 0,1-3 0,1-1 0,0 1 0,2 0 142,1 1 0,0 1 1,0 0-1,-1 1 1,4 1-1,0 0 1,6-28 294,2 8 0,-3 13 1,3 11-1,1 12-100,3 8 0,-2 7 1,1 0-1,2 7 54,1 8 0,0 5 1,-2 6-1,-2 1 583,-1 4 0,3 1 1,-5 6-1,-2 1-40,-4 3 0,-2 3 1,-5 4-1,2 1-658,-1-1 0,-11 2 0,-6 1 0,-7 1 540,-7-1 0,-5-5 0,-2-4 1,0-2-455,1-4 1,-1-7 0,0 0 0,1-5-226,3-7 0,4 0 0,8-12 0,3 0-269,3-2 1,7-7 434,2-6 0,3-5 0,1-6 0</inkml:trace>
  <inkml:trace contextRef="#ctx0" brushRef="#br0" timeOffset="50">23376 14665 7975,'-10'-18'1760,"2"3"-1065,-2 7 0,10 3 0,0 6-269,6 3 0,5-1 1,0 3-64,1-1 0,4-1 0,0-4 1,1 0-297,0 0 0,5-6 1,0-5-1,5-4-120,3-3 0,-3-5 0,4-6 1,0-1-258,-1-2 0,-3-1 0,-7-2-383,0 0 465,-6 0 0,-1 5 0,-7 4 0,0 6-50,-4 4 1,-2 4 0,-4 5 0,-3 3 278,-4 3 1,-2 3-1,-2 5 1,-5 7 79,-2 6 0,-1 1 1,0 8-1,0-1 281,-1 3 1,1 3 0,1 1 0,1 1 242,2 2 0,6-1 1,2 1-1,5-1-406,5-3 0,1-4 0,3-4 1,3-5-192,6-6 1,7-3-1,-1-4 1,3-5-28,2-1 1,-1-13-1,8-4-326,-2-6 190,5-7 1,-5 2 0,3-5-1,-4 0-8,-2 1 0,-3 2 0,-3 5 0,-3 1 552,-4 2 11,0 3 0,-5 12-113,-4 5 0,-1 2 0,-2 5 0,0 2 390,0 2 1,0-4-1,0 1 517,0 1-873,0-4-88,0 1 1,5-6-340,3 0 67,2-11 1,5 1 0,2-12 0,1-4-556,3-2 1,2-3 0,3-4 0,1 0-925,-1 0 1,3 0-1,-2 0 1518,-1 0 0,-2 0 0,-1 0 0</inkml:trace>
  <inkml:trace contextRef="#ctx0" brushRef="#br0" timeOffset="51">22993 15433 7955,'-30'8'0,"1"0"206,1 1 1,3 1 0,-2 2 0,3-1 98,1 1 1,8-1-288,4 1 0,8-5-163,3-4 1,5-1 0,8-4 0,4-3-1369,6-6 1513,6-1 0,6-15 0,-1 2 0</inkml:trace>
  <inkml:trace contextRef="#ctx0" brushRef="#br0" timeOffset="52">23760 9164 9681,'-11'-24'0,"-1"-1"0,0 2-163,1 5 0,3 9 0,1 6-114,2 6 316,-4 9 0,7 7 0,-5 9 1029,2 7-754,-4 5 0,2 11 0,-4 2 1,1 4-65,2 6 0,3-27 0,1 0 0,1 4 0,1 2 0,-1 2 0,-1 2 11,-1 4 0,1 1 1,1 5-1,1 0 0,-1 2 1,1 1-1,0 2 0,0 2-290,0 1 1,0 2 0,-1-19 0,0 0 0,0 0 0,0 1 0,0 1 0,0-1 0,-1-1 0,0 1 0,0-1 80,0 1 1,1 0 0,-1-1 0,-1 1 0,0 0 0,0 0 0,2 2 0,1 0 0,0 0 0,-2-1 0,1 0-1,-1 0-39,0-1 1,0 1 0,1-1 0,0 1-1,0-1 1,1 1 0,-1-4 0,1 0-1,-1 0 1,0 1 0,0 1 0,-1-1-13,-1 0 1,1 1 0,-1-1 0,0 0 0,1 0 0,-2-1 0,0 0 0,0-1 0,-1-1-77,-3 20 0,-1-2 72,1-1 0,-2-1 0,1-1 0,-1-1 0,1 0 0,-1 0 0,0-2 0,1 0-49,-1-2 1,0 0 0,1 0 0,-1 0 0,0-4-1,1 0 1,0-1 0,0 1-134,1-2 0,0 0 0,0 0 0,0-1 0,2-5 0,0-2 0,1-2 0,1-1-366,-3 28 1,0-6 0,5-5 0,2-8-246,1-8 0,6-9 1,2-10-1,4-6 796,0-7 0,4-4 0,-4-1 0,-2 0 0</inkml:trace>
  <inkml:trace contextRef="#ctx0" brushRef="#br0" timeOffset="53">24028 13944 8023,'-12'-22'47,"0"3"1,1-3 0,-2 4 0,-1-1 350,-2-1 1,-5 5 0,2-5 0,-3 1-211,-1 1 1,3-4-1,1 3 1,-2-3-35,-1-2 1,-5 2 0,-1 3 0,-1 3-44,1 4 0,-6 4 0,0 1 1,-8 3 5,-3 6 1,-3 8 0,-4 11-1,-4 5-53,25-12 1,1 3-1,-3 1 1,0 2 0,2 1-1,0 1-722,0 0 1,1 1 750,0 3 0,1 0 1,0 0-1,1 2 1,0 3-1,0 2 0,1 0 1,1 2 188,0 1 1,1 0 0,1 4 0,2 0-1,3 1 1,1 0 209,1 2 1,2 2-382,-1 3 1,3 1-1,4 0 1,1 0-1,2 1 1,1-1-1,2-1 1,1-1-9,0-2 0,2 0 0,2-2 1,1-1-1,1 2 0,2 0 0,0-1 1,2-2-54,1-2 1,1-1 0,3-3-1,1-2 1,17 21 0,4-5-8,4-5 0,7-4 1,7-7-1,2-5-157,-1-5 0,2-7 0,6-2 0,2-5-111,1-5 1,-29-4-1,0-1 1,-1-3 0,0-1-1,1-4 1,0-2 40,2-2 0,-1-2 1,-2-4-1,0-1 0,1-1 1,-1 0-1,-2-2 0,0-1 58,-1-1 0,-1 0 0,1-3 0,-2-1 0,0-3 1,-1-1-1,-1 0 0,0-1 19,0-1 0,-1-1 0,-4-2 0,-1 0 0,-4 0 0,-1 1 0,-2-2 0,-2 0 62,0-2 0,-1-1 0,-1-2 1,0-1-1,-2-2 0,0 0 1,-3 2-1,-1-1 60,-1 2 1,-2 1 0,-2 0 0,0 2 0,-2 1 0,0 2 0,-2 2 0,-1 0 8,-2 2 1,-1 1 0,-10-24 0,-5 10-1,-1 8-21,-4 7 0,0 5 0,-4 8 0,1 3 312,-2 3 0,4 3 1,-2 2-1,-2 4-700,0 3 0,-2 1 0,1 0 0,2 1-251,1 3 0,1 4 0,0 6 0,6 3-892,3 1 1528,7 1 0,-8 5 0,5 1 0,3 4 0,6 2 0,6 0 0</inkml:trace>
  <inkml:trace contextRef="#ctx0" brushRef="#br0" timeOffset="54">23562 13630 8175,'-15'-9'2,"-1"-2"0,1 0 1,3 4-1,1-1 423,-1 1 1,-3 1-1,-1 3 514,2 0-684,1-7 0,4 9 0,-1-4 0,-3 0 148,0-3 1,0 2 0,1-2-1,-1-1-98,-2-2 1,0-5 0,-3-2-1,0-2-93,0 1 1,-1-4 0,-4-7-1,-1-2-73,1-5 0,-4-5 0,-2-2 1,1-5-32,0-6 1,10 25 0,1-2-1,0-1 1,1-1 0,0-2 0,0 0-28,-1-3 1,1 0 0,-1-1 0,0 0 0,-1-1 0,1-1 0,0 1 0,0-2-76,2 1 1,-1-1 0,0 0 0,-1 1 0,2 1 0,0 0 0,0 1 0,-1-1 95,0 0 0,1 1 1,0-1-1,0 0 0,-1 1 1,0 0-1,1 1 1,0-1-58,1 1 0,0 1 0,0 0 0,-1 0 1,2-2-1,1-1-71,-1 0 0,-2 1 13,-1 3 0,0 0 0,4-5 0,0-1 0,-2 4 0,-1 1-172,1-2 0,0-1 105,2 1 1,-1-1 0,-3-2 0,0 1 0,2-1 0,1 0 0,0 1-1,0 0-48,0 1 1,1 0-1,2-2 1,1 0-1,-1 0 1,1 0-1,-1 0 1,0-1 47,1 1 1,0 0 0,-1-1 0,-1 1 0,3 1 0,1 0 0,0-1 0,0 0 33,0-1 1,1 0 0,0 0 0,1 0 0,1-1 0,1 1 0,0 1 0,1 0 67,-1 2 0,0 0 1,3 0-1,-1 2 1,-1-1-1,0 1 1,2 0-1,0 1 42,2 1 1,0 0-1,1-2 1,1 0-1,1 2 1,2 0-1,1 1 1,0 0 35,1 0 0,1 1 0,3-2 1,1 0-1,2 0 0,1 1 0,1-1 1,3 1-30,1 0 1,2 1-1,2 0 1,1 2-1,3-1 1,2 0-1,0 2 1,-1 1-13,0 1 0,-1 1 0,1 2 0,0 2 0,-4 4 0,-1 1 0,27-19-73,-2 5 0,0 1 0,1 6 1,0 2-57,-1 4 0,1 1 0,-3 4 0,0 2-122,-4 1 1,-3 5 0,-9 2 0,0-1 90,-2 1 1,-2 2 0,2-2 0,-5 0 78,-5 4 0,1 0 0,-4 1 1,0-1 158,-2-2 1,-3 0 0,-2 4-756,1 0-60,-6 0-69,-1 0 87,-5 0 282,-5 0 1,3 0-1,-6-1 1,-1-3-358,-1-4 0,-1 1 0,1 1 0,0 1-503,-3 2 0,-2-2 1238,4 1 0,-1 0 0,0 4 0</inkml:trace>
  <inkml:trace contextRef="#ctx0" brushRef="#br0" timeOffset="55">23318 8350 8290,'-5'-6'0,"-1"1"0</inkml:trace>
  <inkml:trace contextRef="#ctx0" brushRef="#br0" timeOffset="56">23853 12479 7973,'-11'-5'0,"-1"-2"0,5 0 0,4-1 0,1-1 0,2 2 0,0 0 0,0-2 595,0-2 0,0-6 1,0-2-1,0-3 87,0-1 0,0-7 1,0-3-1,0-6-328,0-3 1,-1-5 0,-3-8-1,-4-2-76,-2-1 1,-3 0-1,-1 0 1,-3 0-219,-1 0 0,-1 0 0,-5 1 0,1 2-143,0 5 0,0 2 1,-1 3-1,1 1-87,0 1 1,0 11 0,-1 1 0,1 4 84,0 0 1,-2 5 0,-1-3 0,-1 2 91,1 2 1,2 2-1,2-2 1,1 2 120,2-2 0,1 3 0,-2 0 0,5 1 27,2 3 1,-3 0 0,1 0-14,1-2 0,5 2 54,1 6-291,5 3-310,-2 5-370,5 0 682,5 0 1,-3 1 30,1 3 601,-1-3-59,-2 5-98,0-6-257,0-6 0,0 4-59,0-6 1,0 4-269,0-4-161,0 6 256,0-8 0,0 7-17,0-5 257,0 6-340,0-9-31,0 10-73,0-4 851,0 5 1,0-5-573,0-3 0,0-2 1,0-3-1,0-4 31,0-6 1,5-8 0,3-13 0,2-12-80,-4 23 0,0-1 0,1-4 0,1-2 0,1-4 0,-1-2-161,1-4 0,0-1 66,1-2 0,-1-2 0,3-7 0,0-1 0,-1 0 1,1-1-1,-4 20 0,0 0 0,1 0 167,-1 0 1,2 1 0,-1 1 0,3-20 0,1 2-1,2 0 1,0 1 0,0 2 0,-1 0 123,-1 2 1,-1 2 0,1 6-1,-1 1 1,0 4 0,-1 2-1,0 6 1,0 1 189,9-24 1,-4 12 0,-4 12 0,0 8-222,-1 8 0,5 4 0,-1 2 0,1-1-313,1 0 0,-4-3 0,2-1 1,-2 2 129,-1 1 0,-2 2 0,-1-1 0,-1 2 75,1 2 1,1-2 0,2 2 0,1-1 10,2 1 0,-2-2 0,3 3 1,-3-1 374,-2 1 1,1 3-1,-1-3-396,1 2 0,-4-3-35,0 5 0,-2-3 11,2 3-177,-3 1-294,-5-3 1,0 4-2033,0-3 2560,0 3 0,0-5 0</inkml:trace>
  <inkml:trace contextRef="#ctx0" brushRef="#br0" timeOffset="57">17771 11281 8292,'5'-6'-460,"-3"-3"0,6 5 91,1 1 1,-2 2 349,0 1 0,-3 0 1,4 0 1,0 0 350,3 0 1,-3 0 1307,0 0 407,-5 0-724,2 0-899,-5 0 1,-2-5-241,-1-3 1,-3-2 0,-3-2 0,2 0-72,-2 1 0,-2-1 0,-2 0 1,-1 1 66,-1-1 0,-6-1 0,2-1 1,-3-1-14,-2 0 0,-4-1 0,-3-1 0,-3 0-42,-1 0 0,-1 0 1,-3 3-1,-2-1-102,0 0 0,-5 2 0,4 2 0,-3-1-87,-2 1 0,-3-1 0,-1 2 53,2 2-14,1-2 0,1 3 0,-4-5 0,-3 1 70,-3-1 0,-1 4 1,-2 1-1,0-1 1,-2 1 0,28 3 1,0-1-1,-30 0 0,31 3 1,0-1-9,0 1 1,0-1 0,0-1 0,0 0-1,-2 1 1,-1 1 0,1-1 0,-1 1-13,1-1 1,0 1 0,-1-2 0,0 0 0,3 2 0,0 0-1,-2 0 1,0 0-42,-1-1 0,-1 1-1,-1 1 1,1 1 0,-2-2 0,0 0 0,2 1 0,0 1 13,2-1 1,-1 2-1,1-1 1,-1 0-1,-1 0 1,-1 0-1,-1 0 1,-1 0 21,0 0 0,0 0 0,1 0 0,0 0 0,3 0 0,2 0 1,-1 0-1,0 0 23,0 0 0,0 0 0,-3-1 0,-1 2 0,0-1 0,1 1 88,3 1 0,-1 0-114,1-2 0,-1 1 1,-28 5-1,28-4 1,1-1-1,-1 1 1,1 0 13,0-1 0,0 0 0,-2 2 0,1 0 0,-28 1 0,31-3 0,0 1 39,0 1 0,0 0 0,-28-2 0,-1 4 0,4-1 18,4 0 0,-3 1 1,1-2-1,-2 0 32,0 0 1,2 3 0,9 2 0,-2 1-11,-2-1 0,1 2 1,5-2-1,1 1-85,1-1 1,7 2 0,0-2 0,5 1-112,2-1 1,2 2 0,5-2-76,3 2 93,-3-3 0,5 3 0,-2-2 0,3 2-283,3 2 1,1-1-1,0 2 1,-1 2-174,1 0 0,-2 1 0,6-4 0,-2 3-199,-2 0 1,2 5 0,2-5 0,4-1-5,3-1 1,1-1 0,0-1 0,0 1 46,0 0 1,0-5 0,1 0 678,3-2 0,2 4 0,6-2 0</inkml:trace>
  <inkml:trace contextRef="#ctx0" brushRef="#br0" timeOffset="58">13002 10839 8431,'-6'-35'0,"1"2"104,0 2 1,2 0-1,-3 7 1,-1 8 253,1 5 1,-2 7 0,-4 7-316,1 1 0,-2 5 1,-2 0-1,-1 4 218,-2 2 1,-2 2-1,-4-3 1,-2 3-51,-1 1 0,-2 2 1,3 3-1,-2 0-597,-2 0 1,6 5 0,-1 0 0,4 2 434,1 2 0,-1 2 0,2 1 0,3-1 750,3 1 1,2 0 0,-1 0 0,2-1-823,2-3 0,-1-7 1,5-6-1,0-1-223,-1-3 0,4 3 80,-3-1 1,4-5 79,4-3 1,2-5-1,7 1 360,3-3-177,2-1 1,5 0 0,1 0 7,4 0-87,1-5 1,8 2 0,0-5-1,3-1 5,1-1 1,1 0 0,2-1 0,-2 1-20,2-3 1,0 0-1,-2 4 1,-6 1-139,-4-1 1,-2 0 0,1 0-1,-5 3-331,-6 0 1,-3 1 0,-5 3-823,-1-2 1,-5 0 279,-6 4 0,-7 0 1007,-8 0 0,2 0 0,-4 0 0</inkml:trace>
  <inkml:trace contextRef="#ctx0" brushRef="#br0" timeOffset="59">13002 10932 8422,'-18'-35'0,"1"2"0,2 2 1004,-1 4 1,1 9-369,3 6 0,6 8 0,2 12 0,3 7-535,1 6 0,0 7 0,1 5 0,2 4-368,0 6 1,7 7 0,-3 4 0,2 3-689,-1 1 955,2 1 0,2 4 0,-3-31 0,0 1 0</inkml:trace>
  <inkml:trace contextRef="#ctx0" brushRef="#br0" timeOffset="60">19841 15014 8385,'-20'-11'0,"2"-1"0,0 0 0,0 2 953,-2 2 0,3-1 0,0 5 313,0 2-970,4 1 0,-9 1 0,4 1 0,-1 3 12,-1 4 1,5 8 0,-3 8 0,0 5-50,0 5 0,3 6 0,1 3 0,5 3-16,5 5 1,3 3 0,2 7-1,3 2-64,4 1 1,7-3 0,5 1-1,3-2-82,4-2 1,3-6 0,6-7-1,3-9-116,3-8 1,5-3 0,3-4 0,3-6-83,0-7 1,3-7-1,-4-6 1,1-8-113,2-9 1,-7-8-1,-2-8 1,-2-5-18,-2-2 1,-2-3-1,-8-3 1,-5-3 43,-7-3 1,-7-2 0,-6-3 0,-4 29 0,-2 0-19,1-1 1,-3 0-1,-9-31 1,-7 3-1,-7 4-29,-7 3 1,-7 8 0,-2 8-1,0 7 5,0 10 0,0 7 0,3 8 0,-3 4-192,-2 6 1,3 4 0,-1 10 0,3 6-155,3 7 0,7 5 1,0 3-1,5 2 574,7 1 0,-1 2 0,10 3 0</inkml:trace>
  <inkml:trace contextRef="#ctx0" brushRef="#br0" timeOffset="61">21678 15433 8462,'-28'-30'0,"3"3"0,5 5 293,-1 7 0,3 4 0,0 11 0,1 0-174,3 0 0,0 0 0,-2 2 0,-3 2 398,-3 3 0,-1 5 0,-1 3 0,0 6 292,-3 5 0,1 6 1,-5 10-1,0 5-415,1 5 1,3 2 0,7 6 0,5 2-229,8-29 0,1 0 0,0 29 0,2-4 1,4-6-82,4-5 0,5-5 0,9-5 0,5-4-77,2-6 0,4-13 0,4-6 0,3-6-98,3-2 0,4-7 0,0-8 1,2-9 52,2-9 1,-3-5-1,0-11 1,-22 23-1,0 0-29,-2 0 0,0-1 1,13-27-1,-17 24 1,-2 0-1,1-1 1,-2 0 8,1-1 1,-2-2 0,-3 0 0,-3 0 0,-2-2-1,-1 1 1,-1-1 0,-2-1-345,-2 1 1,0-1 0,-3 0 0,-2 0-1,-2 3 1,-3 1 0,0 1 0,-1 2-518,-18-24 0,-3 12 0,-2 10 0,-3 10 552,-4 8 0,2 6 0,-2 13 1,-1 8 29,-1 9 1,-1 12 0,0 10 0,4 3-213,3 4 1,9 6 206,7 1 0,5 5 0,12-28 0,0 0 0</inkml:trace>
  <inkml:trace contextRef="#ctx0" brushRef="#br0" timeOffset="62">22969 16352 7907,'0'-12'208,"0"1"1,0-1 0,-1 0 0,-2 1 476,0-1 1,-5 4 0,3 1 0,-2-1-156,-2 1 1,-1-2 0,-2 4 0,1 0-139,-1 0 1,-1 1 0,-3 4 0,-3 1-151,-3 3 0,-1 6 0,0 9 0,-2 1 22,-2 5 1,2 7 0,-2 3 182,3 6-290,0 10 0,1-1 0,2 7 94,6 2-164,6-26 0,2 0 0,6 28 0,-1 2 0,5-2-154,9-4 1,5-12-1,6-4 1,0-8-32,1-10 0,-1-5 0,0-8 0,0-2 35,1-4 0,-1-4 0,2-5 0,2-7 38,4-6 1,1-10-1,0-6 1,-2-5-51,-2-2 0,0-4 1,-6-7-1,-3-5-41,-4-2 0,-6 1 1,-5 25-1,-1 0 0,-1-1 1,0-1-47,-2-1 0,-1 0 0,-4 3 0,-2 0 0,-4 0 0,-1 1-1815,-18-24 1832,-9 4 0,-10 12 0,20 22 0,-1 2-168,-2 3 0,-1 2 204,-5 3 1,0 3-1,1 2 1,0 3-1,-7 3 1,-1 2-598,-3 2 1,-1 1 495,-2 5 0,0 0 0,0 2 0,1 0 0,1 2 0,0 1 0,1 0 0,2 0-254,1 1 1,2 1 0,0-2 0,2 1 463,0 3 0,0-1 0,-1-3 0,0-1 0,1 2 0,1 1 0,1-1 0,-1 0 0</inkml:trace>
  <inkml:trace contextRef="#ctx0" brushRef="#br0" timeOffset="63">19946 16794 8010,'0'-13'-47,"0"-3"0,0 3 0,0-2 0,0 1 208,0-2 1,-2 3-1,-2-4 1,-2 2 279,-1-1 1,-4-3 0,0 2 0,-4 0 29,-3 1 1,2-4 0,-3 5 498,-2 1-691,-1 6 0,-1-1 1,0 5 268,0 1-397,-1 7 0,1 8 1,0 8-1,0 6 147,-1 5 0,-2 8 1,2 4-1,3 2 15,3 2 1,4-1 0,5 1 0,2-1-172,2 1 1,6-6-1,9-2 1,4-3-106,5-1 0,4-5 1,5-5-1,3-5-157,2-9 1,7 0 0,4-9 0,4-3-225,2-5 1,2-10 0,-3-6-1,3-6-102,1-7 0,-5-10 1,-2 1-1677,-6 0 1951,-9 0 1,-8 1 0,-8 2 0,-6 1-34,-5 2 1,-13 2-1,-7 1-3,-5 0 29,-7 5 1,-7-2 0,-8 6 0,-2 3-99,-1 2 0,-5 8 1,-2 1-1,-1 4 17,-2 3 0,-2 6 0,9 8 1,3 6-82,2 9 1,8-1 0,1 5 0,8 0-293,6-1 1,9-5 631,8-7 0,7-3 0,1-4 0,0-3 0</inkml:trace>
  <inkml:trace contextRef="#ctx0" brushRef="#br0" timeOffset="64">20132 15596 8223,'-16'-13'0,"1"-1"632,0-2 0,2 6 0,2 6-298,-1 3 1,1 11 0,0 7-1,2 7 131,1 7 1,-2 4 0,-3 4 0,3 4 4,-1 2 1,1 7 0,-1 5 0,0 7-237,7-28 0,0 2 0,-1 1 0,0 2 0,2 1 0,0 0 0,-1 1 0,0 0-217,0 1 1,0 0 0,2 0-1,0-1 1,-1-1 0,0 0 0,0-5-1,1 0-74,-1 27 0,-2-7 0,1-5 0,1-7-209,2-4 1,-3-7-1,0-8 1,2-6-1775,0-4 0,4-4 179,2-5 0,1-20 1861,-4 7 0,-1-4 0</inkml:trace>
  <inkml:trace contextRef="#ctx0" brushRef="#br0" timeOffset="65">20097 15642 8869,'-8'-19'0,"1"1"367,2 1 0,7 9 1,7 11-1,6 9-367,8 4 0,6 2 0,7 3 0,4-3 0,7-1 0,4 2 0,10-3 0,-29-9 0,1 0 0,1 0 0,1-1 0,6-2 0,1-1 0,1-1 0,-1-1 0,3 0 0,1 0 224,0-1 0,1 0 1,-1 0-1,1 0 0,0 0 1,-1 0-1,0-1 0,0 0 493,-1-1 0,-1 1 1,-3 0-1,-2 0 1,-4-1-1,0 0 0,28 1-882,-3 1 1,-9 0-1,-6 0 1,-8 0-365,-9 0 1,-5 0 0,-2 1 0,-4 3-505,-4 4 1,-4 6 0,-9 3 0,-3 2-997,-5 6 2029,-4 3 0,-8 6 0,1-3 0,-1-3 0</inkml:trace>
  <inkml:trace contextRef="#ctx0" brushRef="#br0" timeOffset="66">19748 17189 8157,'-18'-22'0,"2"3"0,5 3 513,3 3 1,4 7-1,9 2 144,7 3 1,10-3 0,10-1 0,5-2-122,6-2 0,8-1 0,4-2 0,7 1-253,-28 5 1,2 0 0,6-2 0,1 0-1,6 0 1,2 0 0,2-1 0,2 1-321,3-1 0,1 1 0,1 0 1,0 2-1,-1 1 0,1 1 1,0 0-1,1 1 73,0 1 1,1-1-1,-2-1 1,0 0-1,0 2 1,-1 1-1,-3-1 1,-1 0-41,-1-1 0,1 1 1,-2 0-1,1 1 0,-1-3 1,1 0-1,0 0 0,1-1-64,-1 0 1,0 0-1,1-1 1,0 0 0,-6 0-1,-1 1 1,0-2 0,0 1 6,-1-2 1,0 0 0,-2 2 0,0-1-1,-2 0 1,-2-1 0,-4 1 0,-1 1-210,24-6 1,-8 4 0,-9 2 0,-6 1-362,-4 2 1,-10 2 0,-8 1-854,-2 0 1,-8 0-75,-5 0 0,-6-1 1806,-10-3 1,-7-3 0,-7-4 0</inkml:trace>
  <inkml:trace contextRef="#ctx0" brushRef="#br0" timeOffset="67">21446 15910 8410,'-22'-26'0,"1"3"0,3 5 0,1 5 292,3 5 0,1 4 0,1 8-576,1 4 1,4-2-1,2 1 780,0-2 1,-1-1 471,-6-4 1,0 0-249,1 0 0,-1 0 40,0 0-588,6 0 0,-4 5 0,2 3 0,-2 1 7,-2-2 1,-1 8-1,-1-2 1,-3 3-16,-1 5 1,-5 2 0,-6 3 0,-2 4-154,-5 3 1,-4 5-1,16-15 1,-1 0-1,-1 1 1,-1-1-69,-2 0 0,0 1 1,-4-1-1,0 0 0,1 0 1,-1 1-1,0-2 1,0 1-12,0-2 0,0 0 0,1 2 0,0-2 0,-2-1 0,1-2 0,0-1 1,1-1-77,0-1 1,1-1-1,-26 10 1,5 0-1,4-2-30,6-3 1,0-3 0,14-7 0,1-3-250,2-1 1,-1 3 0,8-3-929,0 2 260,7-5-320,5 3 1092,6-5 0,11 0 0,4-1 319,6-3 0,7-2 0,2-6 0</inkml:trace>
  <inkml:trace contextRef="#ctx0" brushRef="#br0" timeOffset="68">20015 15608 7338,'-17'-15'0,"-1"-4"0,2-3 1816,4 1 1,7 11-1480,9 10 1,3 10-1,10 10 1,5 2 65,4 1 1,10 4 0,-1 0 0,3-1 19,2-1 0,2-1 0,11 3-91,-22-11 1,0-1-379,1 2 0,1 0 1,9 1-1,1-1 0,1 0 1,0 1-1,4 0 0,1 0 90,3 1 1,1 1-1,3 2 1,1 1 0,-1 2-1,-2 0 1,-1 0 0,-1 1-45,-2-1 1,1 1 0,-1 0 0,0 1 0,0 2 0,-1 0 0,-1 0-1,1-1-54,-2-1 0,0 1 0,-1-1 0,-2 1 0,-2-2 0,-1-1 0,1-1 0,0-1-47,0 0 1,1-2 0,1-1 0,0-1 0,-3-3 0,-2-2 0,-1-2 0,-2 0-33,-1-1 0,-1-1 0,26 5 0,2 4 1,-4-3 225,-3-1 0,-7-4 0,-8-2 1,-3-2-131,-3-2 0,-7 3 0,-1-3-1243,-6 1 929,2 2 0,-10 0 0,1 1 0,-5 2-1652,-3 4 2003,4 0 0,-8 2 0,4 1 0</inkml:trace>
  <inkml:trace contextRef="#ctx0" brushRef="#br0" timeOffset="69">21702 15875 8034,'-7'-12'617,"3"1"1,2 3-200,-2 0-317,3 6 1,-3-4 0,6 5 0,3-1 352,2-2 0,1-4 0,5 3 556,2-2-682,-2 0 1,9-5 0,-1 2 0,3 1 108,3 1 1,6 1 0,-2 0 0,4 3-128,3 2 0,-2 9 0,3 5 0,-3 6-118,-1 4 1,2 6 0,0 3-1,3 3-98,1 1 1,2 3 0,4 2 0,0 2-227,-21-20 1,-1 0-1,19 14 1,2-1 0,-2-3-85,-2-2 1,-1-2 0,-5-6-1012,-1-2 944,2-4 1,-12-5-1,2-2-2336,-2-2 1359,-2 6 1260,-5 0 0,-6 9 0,-7-4 0</inkml:trace>
  <inkml:trace contextRef="#ctx0" brushRef="#br0" timeOffset="70">20469 15061 8181,'-13'-45'0,"-1"2"0,-2 4 0,1 4 268,-2 4 1,4 0 0,-4 8 0,2 5-274,-1 4 1,1 2 0,2-1 0,-1-1 28,-2-1 1,-3-1-1,2 4 1,-1 1 158,-3-1 0,-1 0 0,-1 2 0,0 1 9,-1 1 1,-3 6 0,-3-2 0,-2 3-22,-4 1 1,-3 5 0,0 4-1,-4 5-67,-7 5 0,-1 7 0,-5 1 0,3 1-52,1 0 1,2 0-1,2 6 1,-1-2 118,-1 1 0,3 3 1,5-4-1,-1 6-49,2 4 0,18-17 0,2 1 0,1 0 1,1 2-1,0 1 0,2 0-62,0 2 1,1 0-1,0 1 1,0 1-1,2 2 1,1 2-1,0 0 1,1 1-87,1 0 1,2 1 0,0 3 0,2-1 0,3-2 0,1 0 0,0 1 0,2 1 32,0 2 0,0-1 0,1 1 0,0 0 0,0 0 0,0-1-78,0-3 0,0 0 43,3-3 0,0 0 1,-1-1-1,2 0 1,1 0-1,2 1 1,-2-1-1,1 1 4,0-1 1,0 0-1,0-2 1,1 0 0,8 22-1,5-2 61,2-1 1,1 2 0,0-4 0,2 0 29,2-3 1,4 1-1,10 1 1,-17-23-1,1-1-11,3 0 0,1-1 1,4-2-1,1-2 0,1 0 1,1-1-1,4-1 1,2-1-144,3-1 0,2-1 0,5 1 0,3-1 1,3-2-1,0-3 0,1 0 0,0-2 86,-1 0 0,1-1 1,2-3-1,0-2 1,2 0-1,0 0-1012,-18-1 0,0-1 1,0 0 989,18 1 0,-1-2 0,-17 0 0,-1-1 0,0 0 1,17-1-1,-2-2 0,3 0 0,-1-1 5,1-2 1,-1 0 0,-1 0 0,0-1 0,-3 0 0,-1-1 0,-2 2 0,-1-1-13,-2 1 0,0-1 1,-2 3-1,-1 0 1,-2-3-1,0 1 1,-1 0-1,0 0 16,0 1 0,0-1 0,-1-2 1,-2 0-1,-4 2 0,0 0 1,0-1-1,-1 1 1,-1 0 1,0-1 0,1-1-1,0-1 1,-1 2 0,-1-1 0,-1-1-1,-1-1-12,0-2 1,-1 0-1,-1 2 1,0-1-1,27-18 1,-1-2 63,-3 0 0,-2-2 1,-6 0-1,0 1 41,-4 3 1,-3-2-1,-8 3 1,-5 0 138,-5 3 0,-1-1 1,-4-1-1,-2 0-141,-1-4 0,-5 0 1,-1-2 266,2 0-279,-3 0 0,-1-4 0,-5 0 0,0 1 941,0-2 1,-7-2-1,-3-6 1,-6-1-832,-2-1 0,-1-6 0,-6 2 1,0-4-127,12 27 1,-2 0 0,-2-1 0,-2 1-1,2-3 1,-1 0 0,0 1 0,-1 1-53,-1-2 1,0 0-1,-1-2 1,1 0-1,-4-2 1,0 0 0,-1-1-1,-1 0-157,-1 0 1,0-1 0,1 1 0,-1 1 0,0 3 0,0 0 0,-1 0 0,-1 0-156,-1 0 1,-1 0 0,-2 1-1,-1 0 1,-1 1 0,-1 0-1,2 2 1,1 0-90,1 1 0,-1 1 0,0 2 0,-1 1 0,1 0 0,0 1 0,-1 2 0,0 1-306,-1 2 0,0 1 0,-2 0 0,0 2 709,1 5 0,-2 1 0,0-1 0,-1 2 0,1 3 0,0 1 0,-2 0 0,0 0 0,-2 2 0,0-1 0</inkml:trace>
  <inkml:trace contextRef="#ctx0" brushRef="#br0" timeOffset="71">7385 11607 8077,'0'-12'-897,"0"1"0,0 3 885,0 0 502,0 5 54,5-2 0,-2 5 459,5 0-751,-6 0 1,2 0-1,-8 0-172,-4 0 0,-6 0 1,-3 0-1,-1 0-56,-2 0 0,-4 0 1,-3 0-1,-5 0-62,-6 0 1,-4 0 0,-9 0 0,-2 0 74,0 0 0,-3 0 1,1 0-1,-2 0 77,-1 0 0,1 0 1,2 0 254,1 0-328,-1 5 1,0 2-1,-1 6 1,1 1-6,3 2 0,3 4 0,4 0 0,1 2 3,1 1 0,6 0 0,-2 0 0,3 1-13,1-1 1,4 4 0,1 1 0,2 1-16,2-1 0,1 3 0,2-2 1,1-1-19,3 1 1,2-2-1,5-4 1,2-1-1,2-3 0,3-1 0,5-3 1,0 0 60,0-1 1,1 3 0,4 0-1,6 1 20,3 3 1,7 1 0,-2 1 0,4 0 22,4 0 0,3 1 0,6-1 1,3 0 31,4 1 1,3 3-1,5 0 1,4-1-66,6-2 0,0-1 1,-28-11-1,1-2 1,1 1-1,1-2-88,1-1 1,2-1 0,4 0 0,1-1 0,1 0 0,0-1 0,2-1-1,-1-1 64,0 0 0,0-2 1,-1 0-1,0-1 1,2 1-1,-1-2 0,1 1 1,1 0 9,0 1 0,1-2 0,-4-1 1,0-1-1,1 0 0,0 0 1,-1-1-1,-1 0 3,0 0 0,0 0 0,1 2 0,0 0 1,2-1-1,-1 0 0,0 0 0,-1 1-40,-3 0 1,0 1 0,-2 0 0,0 1 0,1 0-1,-1 1 1,2 1 0,-1 0-5,2 2 1,-1 0 0,-2-1 0,-1-1-1,2 0 1,0 0-110,-1-1 1,0-1 108,0 0 1,0 0-1,1 0 1,-1 0 0,0 0-1,0 0 1,0 0 0,-1 0-18,0 1 0,0-2 0,-3-1 0,0-1 0,2-1 0,-1 0 0,0-1 0,1 0 3,1-1 0,0 0 1,-2 3-1,-1 0 0,-1 0 1,0 1-1,28-2-49,-3 0 1,3 0-1,0 5 1,-1 3-29,-3 4 1,-9-2-1,0 2 1,-2 1-16,-1 2 1,-6-1 0,-2-1 0,-2-3 20,2 0 0,-3-3 0,3-3 1,-3 0 199,-1 0 0,-4-5 1,-1-1-1,-2-2 141,-2 0 1,-5 1 0,-3-4 0,-1 2 43,-3 1 1,3 1-1,-2-6 1,1-1-201,0-2 0,-1-3 1,3 2-1,-1-1-28,-3-3 1,3 3 0,-2 0-1,-2 0-235,-4 0 1,1 0-1,-2-3 1,1 3-93,-1 1 1,-2-2-1,-3 2 1,1-1 245,-2-3 0,0 0 1,-2 1-1,-2 2 79,-1 1 1,-4-4 0,-5 3-1,0-1-75,-4-1 1,2 2 0,-6-2-192,0 0 103,-7 1 0,-3-4 0,-6 1 0,-3 1-199,-4 2 1,-8 3 0,-8-1-1,27 10 1,-1 0-126,-3 1 0,-1 2 1,-3 1-1,-1 2 1,-3-1-1,-1 0 1,-2 2-1,-1 1 52,-2 2 1,0 2 0,2 1 0,0 1 0,-4 5 0,1-1 0</inkml:trace>
  <inkml:trace contextRef="#ctx0" brushRef="#br0" timeOffset="72">16294 11944 7832,'4'-30'0,"1"3"0,1 1-363,3-1 1,-2 7-1,-1-2 1,-1 3 1559,-2 5-481,-2 7-596,-1 1 1,-1 6 21,-3 0 1,-2-1-1,-6-3 1,0-2-27,1-1 0,-6-3 1,-2 2-1,-3-1-30,-2 1 0,-3-2 1,-3 4-1,-2-2-93,-4 0 0,-5 5 0,-1-2 0,-2 1-35,-4 1 0,-5-1 1,2 4-1,-2 0-29,-3 0 1,-1 1-1,-2 2 1,0 2 52,0 1 0,0-2 0,9 4 0,-1 1 43,-1 1 1,-1 2 0,-3-1 0,1 2 0,5 3 1,-6 2 0,0 4 0,-1-1 55,0-2 1,6 0 0,9 5 0,-2 0 14,-1 3 0,-6-2 0,1 3 0,1-1-13,1 1 0,8-1 0,4-3 0,5 1 7,2-2 1,2 2-1,5-9 1,3 1-21,3 0 0,3 2 0,3-3 0,2-2-59,4-1 0,3-1 1,1-1-1,1 1 81,3 0 0,8-1 0,8 0 0,6-2 9,5-2 1,8 1-1,4 4 1,3-2 26,5-2 0,6 2 0,7-2 1,-30-4-1,1 1-72,2-1 0,1 0 0,1 1 0,0 0 0,3-1 0,-1 1 0,2 1 0,-1 1-85,3 0 0,0 2 0,4 1 1,1 0-1,1 0 0,-1 0 1,-1 1-1,0 1 60,-1 1 1,0 1 0,-1 0 0,0 2 0,1 1 0,1 1 0,1-1 0,-1 0-39,1 1 1,0-1 0,0-1 0,-1-1 0,-1 0-1,0 0 1,2-1 0,0-1-32,1-1 0,1-2 0,0 2 1,1-2-1,1-2 0,0-2 1,-3 0-1,0 0 7,-1-1 0,0-1 1,-1-2-1,1-1 0,3 1 1,0 0-1,0-2 1,-1 0 31,-1-2 0,-1 0 1,-1-1-1,-1-1 0,-6-1 1,0-1-1,1-1 0,0 1 48,1-2 0,0 0 0,-2 0 1,-1-1-1,0-1 0,-1 0 1,-2 0-1,-1 0 54,-1 0 1,-1 0-1,0-1 1,0 0-1,-1-1 1,0 0-1,0 1 1,-2 0 194,30-8 0,-11 1 1,-5 4-50,0-2-140,-6 1 1,2-1 0,-6 2-57,-2 4-42,-7-2 0,-4 6 0,-7-5 0,-4 2-42,-5 1 0,-2 5 0,-5-5 55,0-1 0,0-2 0,-1 0 0,-1-1-166,-2 1 1,-5-1-1,0 0 1,-4 1-219,-3-1 1,-4 0 0,0 1 0,-2-1-86,-1 0 1,-6 1 0,-2 1-1,-2 0-369,-2 3 0,-5 4 0,-4-1 0,-5 4-632,-5 4 1445,-3 3 0,-3 3 0,-2 0 0,30-4 0,-2 0 0,0 1 0,0 0 0</inkml:trace>
  <inkml:trace contextRef="#ctx0" brushRef="#br1" timeOffset="73">10409 13200 8578,'-20'-36'0,"0"0"0,2 1 0,2 0 0,3 2 0,3 0 0,-3-28 441,8 7 1,11 17-1,10 11 365,10 12 1,22 17 0,6 10-1</inkml:trace>
  <inkml:trace contextRef="#ctx0" brushRef="#br0" timeOffset="74">16573 14305 8067,'0'-22'0,"0"1"0,0 3 0,0 1 205,0 3 0,0 1 0,0 2 1,0-1 418,0 0 0,0 1 281,0-1 0,-1 4 759,-3 1-1501,2 4 1,-3 3-1,5 8 1,0 3 311,0 5 1,-4 3 0,0 10 421,2 6-697,1 5 1,-3 11 0,0 5 0,0 6-115,1-28 1,1 2 0,-1 1 0,1 1 0,-3 3-1,1 0 1,-1 2 0,0 0-88,-1 1 0,0 1 0,-1 0 0,1 0 1,-4 1-1,0-1 0,0-2 0,0-1-10,-1-2 0,0-1 1,-1-2-1,-1-2 1,-15 23-1,11-29 1,0-1-20,-1 0 0,-1-1 1,-5 1-1,-2-1 1,2-1-1,-2-2 1,-2 1-1,-1 0 66,-1-1 0,-2-1 0,-1 1 0,-1-1 1,-5 0-1,-1 0 0,-3 1 0,-2-1 47,-1 0 1,-2 0-1,-3 1 1,0-1 0,0 0-1,0 1 1,-2-1 0,-1 0-110,-3 0 0,1 1 0,0-1 0,0 0 1,0 0-1,2-1 0,2-1 0,0 0 129,3-4 1,-1 1-1,1-1 1,0-1-1,1-2 1,0-1-1,0 0 1,0 0-35,2 0 1,1-1 0,1-2 0,0-1 0,2 0 0,1 0-160,-1 0 1,-1-1 51,2 0 0,-1-1 0,-3 0 0,0-2 0,2 0 0,0 0 0,1 0 0,0-1 9,1 1 0,0-2 0,-2-1 0,-1-1 0,0 1 0,-1 0 0,-1-1 0,0-1-36,0 0 0,-1 0 0,3 0 0,-1 0 0,0 0 0,0 0 0,-2 0 0,1 0 126,-2 0 0,0 0 0,0-2 0,0-1 0,3-1 0,1 0 0,1-1 0,0 0 50,-1-1 1,1 0 0,2-2 0,-1-1 0,0 0 0,-1-1 0,2-1 0,1 0-58,1-1 1,0 1 0,1-1 0,1 0 0,2 1 0,0-1 0,0 1-1,1-1-34,-1 1 0,0-1 1,1-2-1,1 1 1,1-1-1,2-1 1,-25-13 67,6-1 0,-1-3 0,-1 0 0,1-5-143,-2-1 1,6 0 0,-2 5-123,4-2 362,1 2 0,-2-7 0,2 5 0,3-1-188,0-3 1,4 3 0,-4-4 0,1 1 169,1 1 1,-1-1-1,4 5 1,1 2-162,3 1 1,-1 0 0,6-4 0,3 0 79,2 0 0,2 4 0,-4 0 0,-1-1-63,1-2 0,1 3 0,1 2 0,3-1 43,2 0 1,-4 4 0,5-1 0,-1 3-59,-1 0 0,4 2 1,-2 2-1,2 2 13,1 1 1,1 1 0,-1 5 0,0-1 42,1 1 1,-1-1-82,1 0 14,4 6 1,2-1 0,4 5-10,-3-2-21,3 0 15,-5 4 316,6 0-365,0-5 0,0 2 0,-1-3 45,-3 1 0,3-4 1,-4 2-1,1-1-45,0 1 0,-1-1 0,2-4 87,-1 1 1,-3-1-1,3 0-102,1 1 0,2 3 1,0 1-99,-3 2 1,2 0-345,-2 1 446,3 3 0,1-3 0,1 8 122,3 4-13,-2 2 1,8 3-1,-4 2-205,1 5 124,3 2 1,-3 1 0,3 0 0,-1 1-33,-1-1 0,-2 0 1,3 2-1,-2 1 8,-2 1 1,3 0 0,-4-5-1,-2-2 30,-1 0 0,3-6 0,0 2 188,-1-4 255,-2 0 1,-1-7 232,0-5-592,0-5 1,-1-7-1,-2 1 1,-1-1-133,2 1 0,0-5 1,2-1-19,0-1 68,-5 4 1,4-8-1,-3 3 1,3-3 36,1-2 0,-4 1 0,0 0 1,2-2 21,0-2 1,2 3 0,0-5-1,-1 2 42,-3 0 1,3-4 0,-3 5 0,3 3-10,1 2 1,0 3-1,-2-3 1,0 3 113,-2 1 1,0 6-139,4 3-333,0 0 63,0 2 220,5 1 0,-2 5-1,4 0 0,-3 1 0,4 2 35,1 0 1,-2 7-1,0-3 1,2 4 0,2 0 0,-1 1 1,-1 1-1,0 1-8,4 2 1,-1 4 0,3-2-1,-2 2 59,-1-1 1,1 0 0,1 5-1,1-1 62,0 0 1,-2 0 0,-2 1-1,1-1-107,-1 0 0,1 1 1,0-3-1,-1 0-36,1-1 1,-6-10 0,0 0 0,-3-2-99,1-2 131,0-3 0,-4 1-161,0-8 1,0 1-1,0-4-504,0-2 1,0-2 0,0 0-1,0-1-777,0 0 1,0-3-1,0-1 1,0 2-420,0 1 0,0 2 1847,0-1 0,-5 11 0,-1 2 0</inkml:trace>
  <inkml:trace contextRef="#ctx0" brushRef="#br0" timeOffset="75">10723 14258 8054,'-18'-10'37,"-5"-5"0,-1-1 0,-2 2 0,4 6 52,3 8 1,5 5 0,0 8 0,3 1-14,4 2 1,-1 5 0,-3-3 0,1 1 273,-1 0 0,1-3 0,-5 3 0,2 2 315,1 1 1,-1 1 0,-1 2 0,0 2-264,4 4 0,-1 4 0,8 4 0,0 5-57,2 5 0,1-5 1,1 2 327,3-1-551,2 1 0,10 0 1,1-1-1,1-2 55,2-4 1,-2-7 0,2-2 0,2-1 31,4 1 1,-2-3 0,5 3 0,-2-2-19,0-2 1,5-5 0,-2-3 0,1-1-24,0-3 1,-5-2 0,1-5 0,-1-3 49,1-2 1,-4-2 0,2-2-1,-6-2-98,-2-3 1,0-9-1,-4-3 1,0-3-417,-3-1 1,-2-5 0,1-1 0,-3-4 171,-1-3 0,-1-5 0,-4 1 1,-1-1 389,-3-3 1,-4-3-1,-6-2 1,-3-3-47,-1-1 1,-5 4 0,-4-1-1,0 2-69,-2 1 1,5 10 0,-4 3 0,4 5-138,1 3 0,3 1 0,2 3 0,1 4-189,3 7 0,1 0 0,2 7 0,-1 2-480,0 0 0,1 2 1,-1 0-324,0 0 0,1 7 0,-1 5 0,1 6-181,-1 4 0,2 5 0,2 1 0,4 3 1159,3 5 0,1-1 0,0 5 0</inkml:trace>
  <inkml:trace contextRef="#ctx0" brushRef="#br0" timeOffset="76">5129 5862 8020,'-38'-13'0,"2"-2"78,3 0 0,5-2 0,3 4 1,3 0 150,2 3 1,6 2-1,0-1 1,3 3-164,4 0 1,3 1-1,-3 1-44,2-3 1,1 0-63,4-1 1,6 5-1,1-5 1,4 0-58,0 2 1,5-6 0,1 3 0,1-3 82,2 2 0,2 1 1,0-1-1,-1 1 147,-2 1 0,-3 5 0,2-1 342,-1 3-307,-2 6 1,-7 6 0,-2 7 0,0 4 203,-4 6 0,-7 11 1,-7 7-1,-6 9-170,-4 5 1,9-25 0,-2 0 0,-1 4 0,0 0 0,-3 2 0,0 0-71,-2 4 0,-1 0 0,-2 0 0,-2 1 0,0 4 0,0 1 0,1-2 0,0 0-91,1-3 1,1-1 0,4-3-1,1 0 1,0-3 0,1-1-1,2-1 1,2 0 23,0-1 0,1-1 1,-6 28-1,3-5 0,3-6-241,4-4 1,3-2 0,5 0-1,0-5 31,0-6 1,5-1 0,3-7-348,2-1 390,7-2 1,-4-6 0,2-1 0,0-2 25,0 1 0,-2 1 0,3-3 252,-3 1-115,-2 6 0,1-7 0,-1 6 0,1 0 193,0 2 0,-5 3 0,0 1 0,-2 4 12,-2 3 1,2 1-1,-1 8 1,-2 2-38,0 2 0,-2 0 0,0 1 0,0 0-85,0 4 1,0-5-1,0 2 1,1-5-218,3-3 0,2 0 1,7-3-1,3 1-171,3-5 0,-1 2 0,3-5 0,2 1 2,3 0 0,1-5 1,-4 1-1,1-2 111,-1-2 0,-5 0 0,-3 2 0,-3 1 308,-4 1 0,-3 5 0,-6 0 0,-3 6 210,-4 4 1,-4 5 0,-4 5 0,-6 6-157,9-26 0,0 0 0,-4 3 0,0 0 0,1 2 0,-1 0 0,-2 1 0,0 1-147,0 1 1,1 0 0,0-1 0,1 0 0,0-1 0,1 0 0,1 0 0,1-1-33,-1 0 0,1-1 1,3-4-1,0 0 0,-3 26 1,5-7-382,5-7 1,4 0-1,5-6 1,7-1-303,6-5 1,5-5 0,3-8 0,3-3 98,0-3 0,1-3 0,2-2 0,-1-4 329,2-3 1,0-2 0,1-2-1,-3-1 311,-4 2 0,-2 0 0,-3 2 0,-3 2 192,-4 2 0,-7 3 0,-4 9 0,-3 4 289,-1 6 0,-1 1 0,-3 8 1,-4 5-73,-2 4 0,-5 4 1,-2 3-1,-1 3-286,-3 3 0,0 5 1,2 0-1,3 0-235,4 1 1,0-3 0,2 2 0,2-4-292,4-4 1,4-2 0,5-7 0,5-4-263,5-6 1,9-1-1,-1-8-240,2-4 593,5-4 1,-6-3 0,5 1 0,-2-2 69,0-1 0,-1-2 0,-5 2 0,-3 2 116,-2 0 1,0 6 0,-6-1 0,-2 6 421,-4 5 0,-3 8 0,-2 5 1,-4 4 118,-7 2 1,-1 7 0,-5 0 0,0 5-229,9-30 0,0 1 0,0-1 0,0 0 0,-1 1 0,0 0 0,-6 28 45,-1-6 0,8-4 1,-2-7-1,5-3-103,3-1 0,2-1 1,2-6-1,3 0 7,4-2 1,8 0-1,2 2 1,2-2-8,4-3 0,-4 0 1,7 0-1,-2 1-734,-2-1 1,3 3 0,-1-2 0,-3 0-1052,0 4 0,-2 4 0,0 2 1,-4 0 1074,1 1 0,-8-3 1,3 5-1,-3-4 66,-3-4 1,3-9 0,-5-10-966,-1-2 965,-2-7 0,-1-6 1,1-9-1,3-5-268,4-5 0,8-10 675,3-6 0,8-15 0,-12 20 0,0 1 0</inkml:trace>
  <inkml:trace contextRef="#ctx0" brushRef="#br0" timeOffset="77">20120 3175 8322,'-30'-30'0,"3"4"0,4 6 0,3 6 2433,5 4-385,7 5-965,3 5-791,5 5 1,0 2 0,0 6 0,1 4 390,3 6 0,3 5 0,6 9 344,2 1-873,-2 9 0,8 3 1,-5 8-1,3 6-142,-9-31 0,0 1 0,1 4 0,0 0 0,1 3 0,-1 0 1,1 2-1,0 0-236,-1 1 0,1 0 1,0-1-1,-1-1 1,1-3-1,0-1 1,-1-3-1,1 1-476,0-2 1,-1-1 0,7 21 0,-2-5 0,-3-13-1388,-2-11 1,-4-7 982,-3-6 1,-3-20 1103,-1-8 0,0-7 0</inkml:trace>
  <inkml:trace contextRef="#ctx0" brushRef="#br0" timeOffset="78">20271 3152 9120,'-22'-39'0,"3"1"0,5 6 777,5 8 1,5 11-1,9 11 1,6 8 839,8 5-1743,3 9 340,1-2 0,-4 6 0,-1 2 0,0 4 0,-1 2 1,1 6 418,0 2 1,0 2-1,3 5 1,-2 1-420,2 2 1,-3 3 0,2 5-461,0 0 153,2-5 0,-4 3 0,-1-6 0,-1-2-663,-1-4 0,-3-4 1,-6-6-1,1-3-240,-1-4 0,-3-3 0,1 0 1,-4-2-1210,-4-3 2205,-3-2 0,-9 0 0,-3 1 0</inkml:trace>
  <inkml:trace contextRef="#ctx0" brushRef="#br0" timeOffset="79">20120 4152 8149,'-32'-13'2006,"5"-3"-1358,5-2 0,15 11 0,5 0-404,4 2 0,10-4 0,8 0 1,6-4-169,5-3 1,0-5 0,2-1 0,0-6-45,-1-1 0,5 3 0,3-3 0,1 1-412,3-3 0,0 3 0,0 0 0,-3 4-185,-1 1 0,3 3 0,-4 2 1,-3 1-1648,-4 3 2212,-3 1 0,-6 2 0,0-1 0</inkml:trace>
  <inkml:trace contextRef="#ctx0" brushRef="#br0" timeOffset="80">20992 3326 8094,'-11'0'-816,"-1"0"0,4 0 1632,0 0 115,6 0-460,-3 5 1,5-2 240,0 5 226,0-6 186,0 3-486,0-5 0,-4 2-400,0 2 0,-1 3 1,2 9-1,-2 3 71,-1 3 1,3 7 0,-1 3 0,2 5-197,-2 6 0,2 2 0,-2 1-22,3-4-33,1-2 0,0-7 0,0-5-378,0-5 6,0-7-131,0-5 258,0-5 0,0-16 0,0-4 0,-1-5-124,-3-6 1,1-10-1,-4-1 1,-1-4-61,1-4 0,-3-6 1,4-3-1,-1-1 307,3-1 1,-1 2 0,1 0 0,2 7 217,0 6 0,4 11 1,2 9-1,3 8 37,4 6 1,0 3 0,2 8 0,1 6-11,2 3 0,3 6 1,-3 0-1,-1 2-184,2 1 0,1 4 0,5 2-768,1 0 537,-6 2 1,4 3 0,-3-2 0,2-1-398,-2 2 1,2-1-1,-7 0 1,-2-2-1497,-3-2 2127,-7-1 0,4-3 0,-6-1 0</inkml:trace>
  <inkml:trace contextRef="#ctx0" brushRef="#br0" timeOffset="81">20841 3791 8094,'-27'-23'0,"1"1"1992,4 3-1522,9 2 0,8 9 1,6 0-1,4-1-240,7-1 1,9-7 0,7-2-151,2-3-66,-4-1 0,7-1 1,-3 1-1,1 0-70,0 0 0,0-1 0,4 1 1,0 0-426,0 0 0,0 5 1,0 1-1,-2 1 50,-2 1 0,1-1 0,-4 5 1,-4-1 240,-3 0 0,-4 5 0,-6 0 0,1 2 1663,0 2-1052,-6 2 0,3 6 0,-5 3 0,-2 2 241,0 2 1,2 1 0,0 1 0,-2 3-209,-1 1 0,-1-4 0,2 2-314,2-3-112,-3-2 1,4 1-6,-5-1-150,0-4 1,0-8-1,-1-10 1,-2-5-190,-1-6 1,-3 0-1,3-9 1,0-3-57,-1-3 0,3-5 1,-2-6-1,3-1 26,1-1 0,5 5 0,2 7 0,1 6 25,-1 5 0,5 7 0,3 6 1,0 5 3,-2 5 0,-1 4 0,3 4 0,-1 4 51,-4 2 0,1 6 1,-6 0-1,0 1 1129,0 0 1,-1 4 0,-4-2 0,0 3-580,0 1 1,-5 2-1,-3 1 1,-2 1-56,-2-1 0,0-2 0,2 0 0,1-1 186,1 0 0,2-1 0,-2-3 0,4-3 96,3-3 0,1-2 1,1 0-266,3-3 1,3 1-1,5-6 1,4 0-411,3-2 1,3-6 0,3-3 0,2-2-594,4-2 0,3 1 0,2-2 0,1-1-418,2-2 1,-1 2 1174,-7 6 0,2-7 0,-3 2 0</inkml:trace>
  <inkml:trace contextRef="#ctx0" brushRef="#br0" timeOffset="82">22027 2931 8099,'-5'-29'1613,"-3"-2"0,-1 8-902,2 4 1,7 11 0,9 8 222,5 6-770,-1 5 0,4 0 0,-5 1 545,4 0-526,-3 4 1,4 1 0,-6 4 0,1-2-100,0 2 1,-2 5 0,-1 2 0,-1 1-431,1-1 0,-3 1 0,1-2 0,-1 2-565,1 1 0,-5-3 0,2-7 0,-3-5 279,-1-2 1,-5-3-1,-3-2 1,-2-5 288,-2-6 1,-3-8-1,-2-10 1,0-5 14,1-5 1,0-4-1,4-5 1,1-5 184,-1-4 0,1-6 0,0 5 1237,3 1-840,-2 1 1,9 7 0,-2 3 0,6 7 339,5 8 0,3 5 0,5 8 1,4 1 122,6 1 0,0 1 1,4 0-1,0 3-112,-1 2 1,-3 2 0,3 0 0,-2 2-210,0 2 1,0 6 0,-5 7 0,-1 1-220,-2 2 1,-6 8-1,-1 3 1,-7 4-338,-4 3 1,-7 4-1,-6 5 1,-8 4-411,-5 3 0,-6 2 1,12-28-1,-1-1 0,-1 0 1,-1-1 57,0 0 0,-1 0 0,0-1 0,1 0 0,-22 19 0,2-4-450,2-5 0,2-13 1,4-2 961,3-6 0,3-3 0,4 1 0</inkml:trace>
  <inkml:trace contextRef="#ctx0" brushRef="#br0" timeOffset="83">22469 2256 7971,'-23'-29'0,"0"1"0,-1 5-330,1 4 0,-1 7 0,-3 8 0,-5 2 494,-1-2 1,-3-1 0,-3-4 0,-4 1 272,-2-1 1,-8-2 0,-6 0 0,25 5-1,0 1-144,-1 1 0,-2 1 0,-3-1 0,0 1 0,0 2 0,0 0 0,-3-1 0,-1 0-205,-1 0 0,-1 1 1,-1 2-1,-1 2 1,-2 1-1,-1 1 1,3 2-1,-1 0-12,2 2 0,0 2 1,1 2-1,0 2 1,0 2-1,1 1 1,0 2-1,0 1-196,2 1 1,0 2 0,-2 3 0,2 2 0,4 2-1,1 2 1,-3 2 0,1 1-138,-1 2 0,1 1 0,0 3 1,0 0-1,1 1 0,0 1 1,2 0-1,1 1 192,0 2 0,1 0 1,-1 3-1,2 1 1,10-14-1,1 1 0,0 0 1,0 1-1,1 1 1,0 0-89,1 0 0,0 0 0,1 1 1,0-1-1,2 0 0,0 0 0,-3 17 1,1-1 280,2-2 1,1 0-53,1-6 0,2 0 0,5-1 1,1 0-1,2-6 0,1-2 0,2-2 1,2-1 199,4 28 1,3-4 0,7-2-1,2-3 35,5-4 0,3-1 0,6-7 0,5 1 33,8-2 1,4-3 0,5-8-1,4-5-124,6-5 1,-29-13 0,2-1-1,3-2 1,2-2 0,2-1-1,1 0-133,1-1 1,2-1-1,2-3 1,1-2 0,-2-1-1,0-2 1,3-3 0,0-2 25,3-3 0,0-1 1,0 0-1,2-2 1,1-2-1,1-2-849,-4 2 1,0 0 746,1 0 1,-1-1 0,-2-1 0,0-1 0,2 1 0,0 0 0,0 0-1,-2 1-63,-1 0 0,-1 1 0,-1 0 0,-1 1 0,-4 1 0,-1 0 0,1-1 0,-1 0 60,-1 0 1,0-1 0,-2 0 0,0-1 0,-1-1 0,0 0 0,-4 0 0,0 0-24,-3 2 1,0 0 0,-2-2-1,-1 0 1,0 2 0,0 0 0,0-1-1,-1-1 44,-1-1 0,-1 1 1,1 0-1,-1 0 1,14-24-1,-4 1 71,-1-1 1,-5-7 0,1-2 0,-7 1-44,-4-2 1,-3 0-1,-3-3 1,-2 0-10,-2-2 1,-3-2-1,-5 4 1,0-2 40,0 1 0,-6-1 1,-5 4-14,-3 5 122,-7 4 1,7 9-1,-6 5-1348,-5 6 740,2 10 1,-7 7-1,4 8 1,-4 4-424,-3 4 1,-3 9-1,-8 10 833,1 7 0,0 5 0,-3 4 0,-1 3 0,1 4 0</inkml:trace>
  <inkml:trace contextRef="#ctx0" brushRef="#br0" timeOffset="84">22167 3850 8060,'-16'-12'0,"1"0"327,1 1 0,6 3-253,4 0 1,8 9-1,5 1 1,6 3 263,9 4 0,2-3 0,7 1 0,5-2 130,2-2 1,4-2 0,6-1 0,4-1-229,3-3 0,4-8 0,-29 3 1,0-1-1,4-1 0,0 0-159,1-1 0,0 1 0,0-3 0,-1 0 1,1 0-1,0 0-974,-2-1 0,1 0 875,-1 2 0,-1 0 0,0-2 0,-2 1 0,0 1 0,0 1 0,27-12-157,-6 2 0,-4 6 0,-2 1 0,-1 2-358,1 1 0,-10 6 0,-3 2 1,-3 2-207,-2 2 0,-4 0 1,0 0-1,-7 2 739,-5 2 0,0-1 0,-10 9 0,1 2 0</inkml:trace>
  <inkml:trace contextRef="#ctx0" brushRef="#br0" timeOffset="85">23690 3326 8685,'-6'-33'0,"2"2"0,4 5 585,4 5 1,2 9 0,7 10 0,4 4-216,6 6 1,2 3 0,5 0 0,-1 1-218,1-1 1,-4 5 0,0 1 0,-4 2 53,-3 6 0,-6-2 0,-1 5 0,-7 2-491,-4 5 0,-2 5 1,-4 8-1,-8 2-213,-9 4 0,8-23 0,-2 1 497,-3 0 0,-1 1 0,0 4 0,-1 0 0,-2 1 0,-1 0 0</inkml:trace>
  <inkml:trace contextRef="#ctx0" brushRef="#br0" timeOffset="86">22609 3512 8199,'-12'-23'0,"2"1"848,2 3-840,3 2 1,6 10-1,3 4 1,5 1 39,5 2 0,1-4 0,5-1 0,5-1 171,4-3 1,3-2 0,2 0 0,6-1-50,4 0 1,7 0-1,0-3 1,2 0-73,3 1 0,0 1 0,-1 1 0,-2 0-112,-1 1 0,2-1 0,-2-1 0,-1-1-24,1-1 1,-1-2 0,-5 2 0,1 0-75,-1 1 1,1 1 0,-2 1 0,-2 1-260,-5-1 0,-3 4 1,-3 0-1,-2 1-279,-1 0 0,-7 2 0,-7 5 650,-2 0 0,-1-5 0,-1-2 0</inkml:trace>
  <inkml:trace contextRef="#ctx0" brushRef="#br0" timeOffset="87">24063 2814 8466,'0'-33'0,"0"2"796,0 4 0,5 9-408,2 6-305,9 0 0,-2 11 0,4-3 0,0 3-101,0 1 1,1 4 0,0 0 223,-4-2-166,-2 5 0,-1-1 0,-2 6 0,-2-1 22,-4 1 0,-3 5 0,-1 2 1,-1 5-423,-3 3 1,-4 4 359,-7 7 0,-8 9 0,-7 6 0</inkml:trace>
  <inkml:trace contextRef="#ctx0" brushRef="#br0" timeOffset="88">15003 14177 8327,'5'-12'0,"-4"5"0,4 0 0,1 2 0,-4 2 0,6 7 0,1 4 0,1 2 0,-2 2 0,0 1 0,1 2 0,1 5 0,2 6 0,-2 2 0,-1 1 112,-1-1 0,-2 8 1,2 0-1,-4 4 721,-3 4 0,-1 3 0,0 2 1,-2 3-512,-6 1 1,-1-2 0,-10 5 0,-2 1-188,-1-2 1,-7-3 0,-2 1 0,-3 0-49,-5 0 0,-4-8 1,19-21-1,-2-1 1,-1-1-1,-1 0-66,0-2 1,0 1 0,-4 2 0,0-1-1,0-1 1,0 0 33,0-1 0,-1 1-24,-1-1 1,0 0-1,1-2 1,1-1-1,-3 0 1,0 1 0,0-1-1,-1 1 13,-1-1 1,0 1-1,4-3 1,1-1-1,-1 0 1,0-2-1,-29 10-35,0-3 0,0-3 0,28-7 1,0 0-1,0 0 0,0-1-17,0-1 0,1 0 0,0 0 0,0-1 0,-1-1 0,1 0 0,0 0 0,0-2-18,-1-1 1,1 0 0,-31-1 0,1-1 0,0 0 68,-3 0 1,1-5 0,0-3-1,2-2 104,2-2 1,-2-3 0,0-2-1,31 8 1,-1 0 49,-1-1 1,1-1 0,-25-11 0,2-2 0,5-2 28,0-1 0,-1-6 1,3 2-1,-1-2-16,1-2 1,5-1 0,3-2 0,0-2-16,4-1 0,5 2 1,2-2-1,3 1-112,5 2 0,-1 1 0,5 1 0,-1-1-137,4 4 1,2 2-1,1-2 1,2 2-152,2-1 1,-1 8-1,4 0 1,0 2-23,0 0 0,0-1 0,2 1 1,-2 2 229,-2 0 1,5 6 0,-3-2 0,1 2 163,0-1 0,-1 6 1,2-3 172,-1 2 1,-1-1 39,1 0-341,3 4 1,-4-3 66,5 2-268,0 3-413,0 0-267,0 5 0,0 5 0,0 3 738,0 2 0,0 2 0,1 1 75,3 2 23,-3 3 0,4 5 0,-5 1-32,0-1-24,6 5 0,-5-3 0,3 2 55,-3-2-23,-1-2 1,0-1-1,0-1 217,0-2-69,0-5 0,-5 3 0,-3-7 160,-2-2 0,-3-3 0,-1-6 1,-3-3-252,-1-4 0,2-7 0,-3-6 1,-1-5-48,2-5 0,-2-4 1,4-3-1,2-4 113,1 1 1,1-6-1,2 3 1,2-2 206,4 1 1,-1 6 0,1 1 0,2 6-57,0 5 0,4 9-387,2 6 1,2 6 0,6 6 0,-1 0-389,1 0 0,4 5 0,0 3 0,2 2 192,3 2 1,-3 1-1,2 1 1,0 3 248,2 1 0,1 1 0,-1 3 0,-1-1 57,-2-2 1,-4-3 0,0 2 0,-2 0 207,-1 0 0,-4-5 0,-2 0 932,-1-4-2,-1-7 0,-5 4-451,-3-6 0,1-4 1,-3-1-517,1-2-95,1 4 0,0-7 0,0 2 0,0-2 22,-1-2 0,4-3 0,-5-2-229,1-1 31,4-1 0,-4-1 0,5 1 0,1-2-490,3-1 1,2-1-1,7 1 1,3 1-657,3 2 0,3 6 1,3 1-1,1 7 1279,1 4 0,5 16 0,-2 5 0</inkml:trace>
  <inkml:trace contextRef="#ctx0" brushRef="#br0" timeOffset="89">15026 14433 7424,'-1'-18'0,"-2"2"0,-1 3 628,2 2-744,0 4 0,4 2 0,0 6 364,2 3 1,4-1-1,-3 5 33,2 1 0,-5 5 1,2 1-1,-1 2 1,0 4 0,-1 0 0,2 10 0,-4 1-42,-4 1 1,1 7 0,-5 4 0,-1 6-90,-1 4 0,-3 3 0,-1 2-73,-2 3-139,-4-2 0,5 2 1,-4-7 54,-2-1-14,5-10 1,-8 2-1,2-11-33,-3-1 35,-8 1 0,-2-1 1,-7-3-1,-4-4 39,0-2 0,-6-2 0,-3 0 0,-6 0 17,28-11 1,0 0 0,-2-1-1,0 0 1,-1-1 0,0 0 0,-1 0-1,-1-2 36,0 1 1,0-1 0,-2 0 0,0 0 0,-2-3 0,1 0 0,1-1 0,0 0 23,0-2 1,0 0 0,0-1 0,0-1-1,-2 0 1,1 0 0,-1 0 0,1 0-50,0 0 1,1 0 0,-2 0 0,0 0 0,3 0 0,0 0 0,-1 0 0,0 0 10,-1 0 0,1 0 0,0 0 1,1 0-1,2 0 0,0 0 1,-29-1 38,6-3 0,3 1 0,2-5 0,5-1-62,2-1 0,11-3 0,2-2 0,3-5-136,2-2 1,-2-6-1,4-3 1,3-4-87,0-4 0,2-7 0,-2-10 1,1-5 101,12 29 0,0-2 0,-1 0 0,1-1 0,1-2 1,1 0-1,-2-2 0,-1 0 28,0 0 1,-1-2-1,0-1 1,1 0-1,1 2 1,1 0-1,-1 4 1,0 0 207,1 3 0,-1 1 0,-11-22 0,0 5 0,1 8 5,2 10 1,7 7-724,6 13-1,4 4-213,-2 2-19,5 5-114,0 0 1,1 4 628,3 0 1,-1 0 0,4-4-60,2 0 1,6 0 0,0 0-1,1-2 342,1-2 0,1 3 0,5-4 0</inkml:trace>
  <inkml:trace contextRef="#ctx0" brushRef="#br0" timeOffset="90">12142 14910 8351,'-22'5'0,"1"3"0,3 2 0,1 2-662,3-1 0,2 1 0,3-1 875,2 1 50,-1 0 1,0-6 352,0-2-174,6-3 1,-5-1-153,3 0 1,3-5 0,-4-3 0,1-2-80,0-2 1,-4-4 0,5-5 0,-1-5 43,-1-5 0,3-2 1,-2-2-1,2-2-43,-2-1 0,3-5 1,-3-7-1,2-3-172,2 0 0,6 0 0,3 4 0,5-2 17,5 2 0,3 4 0,1 5-389,1 5 242,4 8 1,-3 0-1,2 6-337,-3 2 288,-6 10 1,3-2 0,-5 11-260,-2 0 366,-6 0 1,2 7-1,-4 3 1,2 6 23,0 2 0,-2 5 1,3 7-1,-2 2 23,-2 4 1,3 2-1,-3-4 1,0 3-161,0 1 0,1 4 1,-4 3-1,2-1-286,-1-1 0,-2-5 0,0 6 0,2 3 431,1 2 0,-1 1 0,-3-3 0</inkml:trace>
  <inkml:trace contextRef="#ctx0" brushRef="#br0" timeOffset="91">15933 13537 8208,'-11'-4'111,"-1"1"0,4-5 1,2 5 48,1 5 0,-3 8 1,4 9-1,1 5-51,2 3 0,0 6 0,-2 9 0,-1 2 86,2 3 1,0 8 0,1 0-1,-2 6-32,2-28 1,-1 0-1,-3 1 1,1 0 0,0 1-1,1-1 1,-1-1 0,-1 0 175,-7 29 1,3-3 0,-7 1-106,-1 2-165,-1-8 0,-6 7 1,0-11-1,-2-1-8,-1-1 0,-5-3 0,-1-2 0,-4-3-90,-6 0 0,-3-4 0,20-16 0,-1 0 0,-3 0 0,-1-1 3,-3 1 1,-1-1 0,-1-1-1,-1-1 1,0-2 0,-1-1 0,-2 0-1,0 0-76,-2-3 0,0-1 1,-5 2-1,1-2 0,0-2 1,1-1-1,1-2 0,-1 0 156,1-2 0,0-1 0,1-1 0,1-1 1,1 0-1,1-1 0,-1-1 0,1-1 14,1-2 1,1-2-1,0 1 1,1-1-1,2-2 1,0-1-1,1 0 1,0-1 1,1 1 0,0-2 0,-1 1 1,1-1-1,1 1 0,2-1 0,-31-11 29,1-1 1,2-3 0,0-1 57,0-2-118,5 4 0,-3-7 1,6 3-1,0-2-13,-2-3 1,0-3 0,25 16 0,0-2-68,1 1 0,1-1 49,1-1 0,1-1 0,0-1 0,0-1 0,1-2 1,1-2-1,0 0 0,0-2-5,1 0 0,0 0 1,2-3-1,1 0 0,2-1 1,0 0-1,1-1 0,0-1-23,1-1 1,0-1 0,0-1 0,-1 0 0,2 2 0,0 0 0,1 3-1,1 0 90,1 2 1,0 0 0,-8-28 0,3 5 0,-2 6 60,2 5 0,6 6 0,4 11 0,3 5-228,1 5 0,0 4-448,0 6 12,0-1 463,0 0-76,0 6 117,0 1-376,0 5 0,5 0 121,3 0 0,-2 0 0,2 1 0,1 2 48,2 1 0,-4 3 1,1-3-1,1 0-214,2 1 1,-4-2 0,1 3-311,1-1 1,-2 3 825,0-4 1284,1 0 233,-1-4-241,-2 0-189,-5 0-870,-5 0-242,-2 0 1,-1 0-104,1 0 0,-1 5 1,-3 4-1,2 5-11,2 6 1,-1 3 0,-4 4-1,1 4 22,-1 3 1,-4 6 0,0 4-1,-1 4-25,0 2 0,-2-5 0,2-6 0,0-4 24,0-4 1,2-4 0,3-9 123,1-6 0,3-6 431,0-6-395,0-5 0,2 2 0,1-6-55,-1-4-7,5 2 0,-4-10 0,5 4 63,0-1-60,0-6 1,0-2-1,1-5 1,3-1 59,4-2 0,2 3 0,2 0 0,0-1 0,-1-2 1,5-1 0,-1 2 0,1 1-92,0 5 0,-3 3 1,3 1-1,-3 1 4,-2 2 1,1 5 0,-2 6 0,-1 2 192,-1 2 1,-4 1-224,4 4 1,-4 1 14,4 3-3,-6-2 1,7 8-1,-4-1 1,2 4-113,2 2 0,2 6 0,4 0-1194,0 5 818,6-2 0,-2 14 1,10-1 483,6 7 0,5 0 0,-17-18 0,0 0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04T08:04:34.183"/>
    </inkml:context>
    <inkml:brush xml:id="br0">
      <inkml:brushProperty name="width" value="0.12114" units="cm"/>
      <inkml:brushProperty name="height" value="0.12114" units="cm"/>
      <inkml:brushProperty name="color" value="#FF0000"/>
    </inkml:brush>
  </inkml:definitions>
  <inkml:trace contextRef="#ctx0" brushRef="#br0">1663 4245 9291,'-30'-18'0,"3"2"-555,3 3 0,0 6 0,0 0 1,-2 2 642,-1 2 0,-4 7 1,2 4-1,1 2-54,0 2 0,-7 4 0,2-1 1,1 1 13,-2 0 0,1-1 0,-2 4 0,0 0 83,0-1 1,0 3-1,0-4 1,2 1 56,2 3 0,-5 1 0,5 1 0,2 0-18,3 0 1,3 2 0,-1 2 0,-1 3-152,2 0 1,-2-1-1,10-2 1,0 4 55,3 3 1,5 1 0,3 0 25,3 0-46,1 0 1,0 1 0,1 3 114,3 3-141,3-2 1,4 2 0,2-5 0,3 2 15,3-2 0,7 0 0,2-4 0,2-1-2,2-1 1,2-3 0,3 3-1,3 0 16,3-2 0,6 0 0,-4-6 1,6 0 28,2 1 1,1-1 0,4-1 0,2-2-31,2 0 0,0-6 1,-28-6-1,1 1 0,2-1 1,0-1-50,1 1 0,-1 0 1,1 0-1,0-1 1,-1-1-1,0 0 1,2 0-1,0 0 26,0-1 1,2 1-1,-1 0 1,1 0-1,-1-1 1,0 0-1,0 0 1,-1-1-23,0 0 1,0 0 0,-3-2-1,1 0 1,2 1 0,0 0-1,0 1 1,-1-1-34,0 0 1,0 0-1,1-1 1,-1 0-1,-2 1 1,0 1-1,1-2 1,0 1 15,-1-2 0,0 0 0,2 2 0,-1 0 0,0-1 1,0-1-1,-2 1 0,1 0-16,-3 1 1,1-1-1,0-1 1,0 0-1,0 1 1,0 0-1,0-1 1,1-1 13,0 0 1,0 0 0,1 0 0,-1 0-1,27 0 1,0 0 6,2 0 1,-5-4-1,3-1 1,-2-3-10,-2-5 1,-4 0-1,0-6 1,1-3 85,-2-4 1,-2 2-1,-4-5 1,-1 2 40,1 0 1,-1-4 0,0 2-149,-4 0 43,3-2 0,-7-4 0,5 0 0,-1 0-18,0 0 0,-1 0 0,-4 0 0,2 0 12,-1 1 0,0-1 1,-1 0-1,-4 0 32,1 0 1,-5 0 0,2 0 0,0 0 84,-1 0 1,-1 1 0,-6-1 0,0 0 103,0 0 1,5 1 0,-1 2 0,-1 2-153,-2 2 1,-1-5-1,1 4 1,-1-2-47,0 0 0,-1 5 0,-1-1 0,-3 2-54,-1 2 1,-2-3-1,-3 2 1,-2 2 24,-2 0 0,-3 4 0,-5-1 317,0 3-298,0 0 1,-1 4 0,-3 1-1,-5-1 11,-5 1 0,-1 0 0,-4 2 0,-2 1-39,-1-1 1,-6 0 0,-3 0 0,-4 2-81,-4-2 0,1-1 0,-8 1 0,-3 3 60,-3 1 0,-11-3 0,28 5 0,-1 1 0,-1-1 1,-1 1 26,-1-1 0,-1 1 0,-2-1 0,-2 2 0,-3 0 0,-1 2 0,-2-1 0,-2 0-105,-1 0 1,-1 0 0,-1 0 0,0 1 0,1 0 0,0 1 0,-2 0 0,-1 1 96,0 0 0,-1 0 1,-3 1-1,-2 0 0,1 2 1,-1 1-1,0 0 0,1 0-14,-2 0 0,1 2 1,0 0-1,-1 1 0,0-2 1,-1 1-1134,21-3 1,0 0 0,0 0 1036,-18 3 0,0 1 0,0 2 0,1 1 0,5 0 0,1 1 0,0 1 1,-1 1-208,0 0 0,1 2 1,0 0-1,0 2 0,0 1 1,2 0-1,2 0 0,1 2 325,2 0 0,0 1 0,1 2 0,1 0 0,1 0 0,0 0 0,2 1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12" name="Shape 412"/>
          <p:cNvSpPr>
            <a:spLocks noGrp="1" noRot="1" noChangeAspect="1"/>
          </p:cNvSpPr>
          <p:nvPr>
            <p:ph type="sldImg"/>
          </p:nvPr>
        </p:nvSpPr>
        <p:spPr>
          <a:xfrm>
            <a:off x="1143000" y="685800"/>
            <a:ext cx="4572000" cy="3429000"/>
          </a:xfrm>
          <a:prstGeom prst="rect">
            <a:avLst/>
          </a:prstGeom>
        </p:spPr>
        <p:txBody>
          <a:bodyPr/>
          <a:lstStyle/>
          <a:p>
            <a:endParaRPr/>
          </a:p>
        </p:txBody>
      </p:sp>
      <p:sp>
        <p:nvSpPr>
          <p:cNvPr id="413" name="Shape 413"/>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spcBef>
        <a:spcPts val="400"/>
      </a:spcBef>
      <a:defRPr sz="1200">
        <a:latin typeface="+mj-lt"/>
        <a:ea typeface="+mj-ea"/>
        <a:cs typeface="+mj-cs"/>
        <a:sym typeface="Calibri"/>
      </a:defRPr>
    </a:lvl1pPr>
    <a:lvl2pPr indent="228600" latinLnBrk="0">
      <a:spcBef>
        <a:spcPts val="400"/>
      </a:spcBef>
      <a:defRPr sz="1200">
        <a:latin typeface="+mj-lt"/>
        <a:ea typeface="+mj-ea"/>
        <a:cs typeface="+mj-cs"/>
        <a:sym typeface="Calibri"/>
      </a:defRPr>
    </a:lvl2pPr>
    <a:lvl3pPr indent="457200" latinLnBrk="0">
      <a:spcBef>
        <a:spcPts val="400"/>
      </a:spcBef>
      <a:defRPr sz="1200">
        <a:latin typeface="+mj-lt"/>
        <a:ea typeface="+mj-ea"/>
        <a:cs typeface="+mj-cs"/>
        <a:sym typeface="Calibri"/>
      </a:defRPr>
    </a:lvl3pPr>
    <a:lvl4pPr indent="685800" latinLnBrk="0">
      <a:spcBef>
        <a:spcPts val="400"/>
      </a:spcBef>
      <a:defRPr sz="1200">
        <a:latin typeface="+mj-lt"/>
        <a:ea typeface="+mj-ea"/>
        <a:cs typeface="+mj-cs"/>
        <a:sym typeface="Calibri"/>
      </a:defRPr>
    </a:lvl4pPr>
    <a:lvl5pPr indent="914400" latinLnBrk="0">
      <a:spcBef>
        <a:spcPts val="400"/>
      </a:spcBef>
      <a:defRPr sz="1200">
        <a:latin typeface="+mj-lt"/>
        <a:ea typeface="+mj-ea"/>
        <a:cs typeface="+mj-cs"/>
        <a:sym typeface="Calibri"/>
      </a:defRPr>
    </a:lvl5pPr>
    <a:lvl6pPr indent="1143000" latinLnBrk="0">
      <a:spcBef>
        <a:spcPts val="400"/>
      </a:spcBef>
      <a:defRPr sz="1200">
        <a:latin typeface="+mj-lt"/>
        <a:ea typeface="+mj-ea"/>
        <a:cs typeface="+mj-cs"/>
        <a:sym typeface="Calibri"/>
      </a:defRPr>
    </a:lvl6pPr>
    <a:lvl7pPr indent="1371600" latinLnBrk="0">
      <a:spcBef>
        <a:spcPts val="400"/>
      </a:spcBef>
      <a:defRPr sz="1200">
        <a:latin typeface="+mj-lt"/>
        <a:ea typeface="+mj-ea"/>
        <a:cs typeface="+mj-cs"/>
        <a:sym typeface="Calibri"/>
      </a:defRPr>
    </a:lvl7pPr>
    <a:lvl8pPr indent="1600200" latinLnBrk="0">
      <a:spcBef>
        <a:spcPts val="400"/>
      </a:spcBef>
      <a:defRPr sz="1200">
        <a:latin typeface="+mj-lt"/>
        <a:ea typeface="+mj-ea"/>
        <a:cs typeface="+mj-cs"/>
        <a:sym typeface="Calibri"/>
      </a:defRPr>
    </a:lvl8pPr>
    <a:lvl9pPr indent="1828800" latinLnBrk="0">
      <a:spcBef>
        <a:spcPts val="400"/>
      </a:spcBef>
      <a:defRPr sz="1200">
        <a:latin typeface="+mj-lt"/>
        <a:ea typeface="+mj-ea"/>
        <a:cs typeface="+mj-cs"/>
        <a:sym typeface="Calibri"/>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21_Default">
    <p:spTree>
      <p:nvGrpSpPr>
        <p:cNvPr id="1" name=""/>
        <p:cNvGrpSpPr/>
        <p:nvPr/>
      </p:nvGrpSpPr>
      <p:grpSpPr>
        <a:xfrm>
          <a:off x="0" y="0"/>
          <a:ext cx="0" cy="0"/>
          <a:chOff x="0" y="0"/>
          <a:chExt cx="0" cy="0"/>
        </a:xfrm>
      </p:grpSpPr>
      <p:sp>
        <p:nvSpPr>
          <p:cNvPr id="11" name="Title Text"/>
          <p:cNvSpPr txBox="1">
            <a:spLocks noGrp="1"/>
          </p:cNvSpPr>
          <p:nvPr>
            <p:ph type="title"/>
          </p:nvPr>
        </p:nvSpPr>
        <p:spPr>
          <a:prstGeom prst="rect">
            <a:avLst/>
          </a:prstGeom>
        </p:spPr>
        <p:txBody>
          <a:bodyPr/>
          <a:lstStyle/>
          <a:p>
            <a:r>
              <a:t>Title Text</a:t>
            </a:r>
          </a:p>
        </p:txBody>
      </p:sp>
      <p:sp>
        <p:nvSpPr>
          <p:cNvPr id="12"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3" name="Slide Number"/>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Default">
    <p:spTree>
      <p:nvGrpSpPr>
        <p:cNvPr id="1" name=""/>
        <p:cNvGrpSpPr/>
        <p:nvPr/>
      </p:nvGrpSpPr>
      <p:grpSpPr>
        <a:xfrm>
          <a:off x="0" y="0"/>
          <a:ext cx="0" cy="0"/>
          <a:chOff x="0" y="0"/>
          <a:chExt cx="0" cy="0"/>
        </a:xfrm>
      </p:grpSpPr>
      <p:grpSp>
        <p:nvGrpSpPr>
          <p:cNvPr id="165" name="Group"/>
          <p:cNvGrpSpPr/>
          <p:nvPr/>
        </p:nvGrpSpPr>
        <p:grpSpPr>
          <a:xfrm>
            <a:off x="-1" y="1295399"/>
            <a:ext cx="7010401" cy="46039"/>
            <a:chOff x="0" y="0"/>
            <a:chExt cx="7010400" cy="46037"/>
          </a:xfrm>
        </p:grpSpPr>
        <p:sp>
          <p:nvSpPr>
            <p:cNvPr id="162" name="Rectangle"/>
            <p:cNvSpPr/>
            <p:nvPr/>
          </p:nvSpPr>
          <p:spPr>
            <a:xfrm>
              <a:off x="2362200" y="-1"/>
              <a:ext cx="2328864" cy="46039"/>
            </a:xfrm>
            <a:prstGeom prst="rect">
              <a:avLst/>
            </a:prstGeom>
            <a:solidFill>
              <a:srgbClr val="76C2E5"/>
            </a:solidFill>
            <a:ln w="12700" cap="flat">
              <a:noFill/>
              <a:miter lim="400000"/>
            </a:ln>
            <a:effectLst/>
          </p:spPr>
          <p:txBody>
            <a:bodyPr wrap="square" lIns="45719" tIns="45719" rIns="45719" bIns="45719" numCol="1" anchor="ctr">
              <a:noAutofit/>
            </a:bodyPr>
            <a:lstStyle/>
            <a:p>
              <a:pPr algn="ctr">
                <a:defRPr>
                  <a:solidFill>
                    <a:srgbClr val="FFFFFF"/>
                  </a:solidFill>
                  <a:latin typeface="+mj-lt"/>
                  <a:ea typeface="+mj-ea"/>
                  <a:cs typeface="+mj-cs"/>
                  <a:sym typeface="Calibri"/>
                </a:defRPr>
              </a:pPr>
              <a:endParaRPr/>
            </a:p>
          </p:txBody>
        </p:sp>
        <p:sp>
          <p:nvSpPr>
            <p:cNvPr id="163" name="Rectangle"/>
            <p:cNvSpPr/>
            <p:nvPr/>
          </p:nvSpPr>
          <p:spPr>
            <a:xfrm>
              <a:off x="-1" y="-1"/>
              <a:ext cx="2362201" cy="46039"/>
            </a:xfrm>
            <a:prstGeom prst="rect">
              <a:avLst/>
            </a:prstGeom>
            <a:solidFill>
              <a:srgbClr val="FCB017"/>
            </a:solidFill>
            <a:ln w="12700" cap="flat">
              <a:noFill/>
              <a:miter lim="400000"/>
            </a:ln>
            <a:effectLst/>
          </p:spPr>
          <p:txBody>
            <a:bodyPr wrap="square" lIns="45719" tIns="45719" rIns="45719" bIns="45719" numCol="1" anchor="ctr">
              <a:noAutofit/>
            </a:bodyPr>
            <a:lstStyle/>
            <a:p>
              <a:pPr algn="ctr">
                <a:defRPr>
                  <a:solidFill>
                    <a:srgbClr val="FFFFFF"/>
                  </a:solidFill>
                  <a:latin typeface="+mj-lt"/>
                  <a:ea typeface="+mj-ea"/>
                  <a:cs typeface="+mj-cs"/>
                  <a:sym typeface="Calibri"/>
                </a:defRPr>
              </a:pPr>
              <a:endParaRPr/>
            </a:p>
          </p:txBody>
        </p:sp>
        <p:sp>
          <p:nvSpPr>
            <p:cNvPr id="164" name="Rectangle"/>
            <p:cNvSpPr/>
            <p:nvPr/>
          </p:nvSpPr>
          <p:spPr>
            <a:xfrm>
              <a:off x="4681537" y="-1"/>
              <a:ext cx="2328863" cy="46039"/>
            </a:xfrm>
            <a:prstGeom prst="rect">
              <a:avLst/>
            </a:prstGeom>
            <a:solidFill>
              <a:srgbClr val="FF0000"/>
            </a:solidFill>
            <a:ln w="12700" cap="flat">
              <a:noFill/>
              <a:miter lim="400000"/>
            </a:ln>
            <a:effectLst/>
          </p:spPr>
          <p:txBody>
            <a:bodyPr wrap="square" lIns="45719" tIns="45719" rIns="45719" bIns="45719" numCol="1" anchor="ctr">
              <a:noAutofit/>
            </a:bodyPr>
            <a:lstStyle/>
            <a:p>
              <a:pPr algn="ctr">
                <a:defRPr>
                  <a:solidFill>
                    <a:srgbClr val="FFFFFF"/>
                  </a:solidFill>
                  <a:latin typeface="+mj-lt"/>
                  <a:ea typeface="+mj-ea"/>
                  <a:cs typeface="+mj-cs"/>
                  <a:sym typeface="Calibri"/>
                </a:defRPr>
              </a:pPr>
              <a:endParaRPr/>
            </a:p>
          </p:txBody>
        </p:sp>
      </p:grpSp>
      <p:grpSp>
        <p:nvGrpSpPr>
          <p:cNvPr id="169" name="Group"/>
          <p:cNvGrpSpPr/>
          <p:nvPr/>
        </p:nvGrpSpPr>
        <p:grpSpPr>
          <a:xfrm>
            <a:off x="2133599" y="6553199"/>
            <a:ext cx="7010401" cy="46039"/>
            <a:chOff x="0" y="0"/>
            <a:chExt cx="7010400" cy="46037"/>
          </a:xfrm>
        </p:grpSpPr>
        <p:sp>
          <p:nvSpPr>
            <p:cNvPr id="166" name="Rectangle"/>
            <p:cNvSpPr/>
            <p:nvPr/>
          </p:nvSpPr>
          <p:spPr>
            <a:xfrm>
              <a:off x="2362200" y="-1"/>
              <a:ext cx="2328864" cy="46039"/>
            </a:xfrm>
            <a:prstGeom prst="rect">
              <a:avLst/>
            </a:prstGeom>
            <a:solidFill>
              <a:srgbClr val="76C2E5"/>
            </a:solidFill>
            <a:ln w="12700" cap="flat">
              <a:noFill/>
              <a:miter lim="400000"/>
            </a:ln>
            <a:effectLst/>
          </p:spPr>
          <p:txBody>
            <a:bodyPr wrap="square" lIns="45719" tIns="45719" rIns="45719" bIns="45719" numCol="1" anchor="ctr">
              <a:noAutofit/>
            </a:bodyPr>
            <a:lstStyle/>
            <a:p>
              <a:pPr algn="ctr">
                <a:defRPr>
                  <a:solidFill>
                    <a:srgbClr val="FFFFFF"/>
                  </a:solidFill>
                  <a:latin typeface="+mj-lt"/>
                  <a:ea typeface="+mj-ea"/>
                  <a:cs typeface="+mj-cs"/>
                  <a:sym typeface="Calibri"/>
                </a:defRPr>
              </a:pPr>
              <a:endParaRPr/>
            </a:p>
          </p:txBody>
        </p:sp>
        <p:sp>
          <p:nvSpPr>
            <p:cNvPr id="167" name="Rectangle"/>
            <p:cNvSpPr/>
            <p:nvPr/>
          </p:nvSpPr>
          <p:spPr>
            <a:xfrm>
              <a:off x="-1" y="-1"/>
              <a:ext cx="2362201" cy="46039"/>
            </a:xfrm>
            <a:prstGeom prst="rect">
              <a:avLst/>
            </a:prstGeom>
            <a:solidFill>
              <a:srgbClr val="FCB017"/>
            </a:solidFill>
            <a:ln w="12700" cap="flat">
              <a:noFill/>
              <a:miter lim="400000"/>
            </a:ln>
            <a:effectLst/>
          </p:spPr>
          <p:txBody>
            <a:bodyPr wrap="square" lIns="45719" tIns="45719" rIns="45719" bIns="45719" numCol="1" anchor="ctr">
              <a:noAutofit/>
            </a:bodyPr>
            <a:lstStyle/>
            <a:p>
              <a:pPr algn="ctr">
                <a:defRPr>
                  <a:solidFill>
                    <a:srgbClr val="FFFFFF"/>
                  </a:solidFill>
                  <a:latin typeface="+mj-lt"/>
                  <a:ea typeface="+mj-ea"/>
                  <a:cs typeface="+mj-cs"/>
                  <a:sym typeface="Calibri"/>
                </a:defRPr>
              </a:pPr>
              <a:endParaRPr/>
            </a:p>
          </p:txBody>
        </p:sp>
        <p:sp>
          <p:nvSpPr>
            <p:cNvPr id="168" name="Rectangle"/>
            <p:cNvSpPr/>
            <p:nvPr/>
          </p:nvSpPr>
          <p:spPr>
            <a:xfrm>
              <a:off x="4681537" y="-1"/>
              <a:ext cx="2328863" cy="46039"/>
            </a:xfrm>
            <a:prstGeom prst="rect">
              <a:avLst/>
            </a:prstGeom>
            <a:solidFill>
              <a:srgbClr val="FF0000"/>
            </a:solidFill>
            <a:ln w="12700" cap="flat">
              <a:noFill/>
              <a:miter lim="400000"/>
            </a:ln>
            <a:effectLst/>
          </p:spPr>
          <p:txBody>
            <a:bodyPr wrap="square" lIns="45719" tIns="45719" rIns="45719" bIns="45719" numCol="1" anchor="ctr">
              <a:noAutofit/>
            </a:bodyPr>
            <a:lstStyle/>
            <a:p>
              <a:pPr algn="ctr">
                <a:defRPr>
                  <a:solidFill>
                    <a:srgbClr val="FFFFFF"/>
                  </a:solidFill>
                  <a:latin typeface="+mj-lt"/>
                  <a:ea typeface="+mj-ea"/>
                  <a:cs typeface="+mj-cs"/>
                  <a:sym typeface="Calibri"/>
                </a:defRPr>
              </a:pPr>
              <a:endParaRPr/>
            </a:p>
          </p:txBody>
        </p:sp>
      </p:grpSp>
      <p:pic>
        <p:nvPicPr>
          <p:cNvPr id="170" name="Picture 7.png" descr="Picture 7.png"/>
          <p:cNvPicPr>
            <a:picLocks noChangeAspect="1"/>
          </p:cNvPicPr>
          <p:nvPr/>
        </p:nvPicPr>
        <p:blipFill>
          <a:blip r:embed="rId2"/>
          <a:srcRect l="1922" b="5336"/>
          <a:stretch>
            <a:fillRect/>
          </a:stretch>
        </p:blipFill>
        <p:spPr>
          <a:xfrm>
            <a:off x="6629399" y="-1"/>
            <a:ext cx="2193926" cy="692151"/>
          </a:xfrm>
          <a:prstGeom prst="rect">
            <a:avLst/>
          </a:prstGeom>
          <a:ln w="12700">
            <a:miter lim="400000"/>
          </a:ln>
        </p:spPr>
      </p:pic>
      <p:sp>
        <p:nvSpPr>
          <p:cNvPr id="171" name="BITS Pilani, Pilani Campus"/>
          <p:cNvSpPr txBox="1"/>
          <p:nvPr/>
        </p:nvSpPr>
        <p:spPr>
          <a:xfrm>
            <a:off x="3322320" y="6596062"/>
            <a:ext cx="5775960" cy="225709"/>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rIns="45719">
            <a:spAutoFit/>
          </a:bodyPr>
          <a:lstStyle/>
          <a:p>
            <a:pPr algn="r">
              <a:defRPr sz="1100" b="1">
                <a:solidFill>
                  <a:srgbClr val="101141"/>
                </a:solidFill>
                <a:latin typeface="+mj-lt"/>
                <a:ea typeface="+mj-ea"/>
                <a:cs typeface="+mj-cs"/>
                <a:sym typeface="Calibri"/>
              </a:defRPr>
            </a:pPr>
            <a:r>
              <a:t>BITS </a:t>
            </a:r>
            <a:r>
              <a:rPr b="0"/>
              <a:t>Pilani, Pilani Campus</a:t>
            </a:r>
          </a:p>
        </p:txBody>
      </p:sp>
      <p:sp>
        <p:nvSpPr>
          <p:cNvPr id="172" name="Title Text"/>
          <p:cNvSpPr txBox="1">
            <a:spLocks noGrp="1"/>
          </p:cNvSpPr>
          <p:nvPr>
            <p:ph type="title"/>
          </p:nvPr>
        </p:nvSpPr>
        <p:spPr>
          <a:prstGeom prst="rect">
            <a:avLst/>
          </a:prstGeom>
        </p:spPr>
        <p:txBody>
          <a:bodyPr/>
          <a:lstStyle/>
          <a:p>
            <a:r>
              <a:t>Title Text</a:t>
            </a:r>
          </a:p>
        </p:txBody>
      </p:sp>
      <p:sp>
        <p:nvSpPr>
          <p:cNvPr id="173"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74" name="Slide Number"/>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Default">
    <p:spTree>
      <p:nvGrpSpPr>
        <p:cNvPr id="1" name=""/>
        <p:cNvGrpSpPr/>
        <p:nvPr/>
      </p:nvGrpSpPr>
      <p:grpSpPr>
        <a:xfrm>
          <a:off x="0" y="0"/>
          <a:ext cx="0" cy="0"/>
          <a:chOff x="0" y="0"/>
          <a:chExt cx="0" cy="0"/>
        </a:xfrm>
      </p:grpSpPr>
      <p:grpSp>
        <p:nvGrpSpPr>
          <p:cNvPr id="184" name="Group"/>
          <p:cNvGrpSpPr/>
          <p:nvPr/>
        </p:nvGrpSpPr>
        <p:grpSpPr>
          <a:xfrm>
            <a:off x="-1" y="1295399"/>
            <a:ext cx="7010401" cy="46039"/>
            <a:chOff x="0" y="0"/>
            <a:chExt cx="7010400" cy="46037"/>
          </a:xfrm>
        </p:grpSpPr>
        <p:sp>
          <p:nvSpPr>
            <p:cNvPr id="181" name="Rectangle"/>
            <p:cNvSpPr/>
            <p:nvPr/>
          </p:nvSpPr>
          <p:spPr>
            <a:xfrm>
              <a:off x="2362200" y="-1"/>
              <a:ext cx="2328864" cy="46039"/>
            </a:xfrm>
            <a:prstGeom prst="rect">
              <a:avLst/>
            </a:prstGeom>
            <a:solidFill>
              <a:srgbClr val="76C2E5"/>
            </a:solidFill>
            <a:ln w="12700" cap="flat">
              <a:noFill/>
              <a:miter lim="400000"/>
            </a:ln>
            <a:effectLst/>
          </p:spPr>
          <p:txBody>
            <a:bodyPr wrap="square" lIns="45719" tIns="45719" rIns="45719" bIns="45719" numCol="1" anchor="ctr">
              <a:noAutofit/>
            </a:bodyPr>
            <a:lstStyle/>
            <a:p>
              <a:pPr algn="ctr">
                <a:defRPr>
                  <a:solidFill>
                    <a:srgbClr val="FFFFFF"/>
                  </a:solidFill>
                  <a:latin typeface="+mj-lt"/>
                  <a:ea typeface="+mj-ea"/>
                  <a:cs typeface="+mj-cs"/>
                  <a:sym typeface="Calibri"/>
                </a:defRPr>
              </a:pPr>
              <a:endParaRPr/>
            </a:p>
          </p:txBody>
        </p:sp>
        <p:sp>
          <p:nvSpPr>
            <p:cNvPr id="182" name="Rectangle"/>
            <p:cNvSpPr/>
            <p:nvPr/>
          </p:nvSpPr>
          <p:spPr>
            <a:xfrm>
              <a:off x="-1" y="-1"/>
              <a:ext cx="2362201" cy="46039"/>
            </a:xfrm>
            <a:prstGeom prst="rect">
              <a:avLst/>
            </a:prstGeom>
            <a:solidFill>
              <a:srgbClr val="FCB017"/>
            </a:solidFill>
            <a:ln w="12700" cap="flat">
              <a:noFill/>
              <a:miter lim="400000"/>
            </a:ln>
            <a:effectLst/>
          </p:spPr>
          <p:txBody>
            <a:bodyPr wrap="square" lIns="45719" tIns="45719" rIns="45719" bIns="45719" numCol="1" anchor="ctr">
              <a:noAutofit/>
            </a:bodyPr>
            <a:lstStyle/>
            <a:p>
              <a:pPr algn="ctr">
                <a:defRPr>
                  <a:solidFill>
                    <a:srgbClr val="FFFFFF"/>
                  </a:solidFill>
                  <a:latin typeface="+mj-lt"/>
                  <a:ea typeface="+mj-ea"/>
                  <a:cs typeface="+mj-cs"/>
                  <a:sym typeface="Calibri"/>
                </a:defRPr>
              </a:pPr>
              <a:endParaRPr/>
            </a:p>
          </p:txBody>
        </p:sp>
        <p:sp>
          <p:nvSpPr>
            <p:cNvPr id="183" name="Rectangle"/>
            <p:cNvSpPr/>
            <p:nvPr/>
          </p:nvSpPr>
          <p:spPr>
            <a:xfrm>
              <a:off x="4681537" y="-1"/>
              <a:ext cx="2328863" cy="46039"/>
            </a:xfrm>
            <a:prstGeom prst="rect">
              <a:avLst/>
            </a:prstGeom>
            <a:solidFill>
              <a:srgbClr val="FF0000"/>
            </a:solidFill>
            <a:ln w="12700" cap="flat">
              <a:noFill/>
              <a:miter lim="400000"/>
            </a:ln>
            <a:effectLst/>
          </p:spPr>
          <p:txBody>
            <a:bodyPr wrap="square" lIns="45719" tIns="45719" rIns="45719" bIns="45719" numCol="1" anchor="ctr">
              <a:noAutofit/>
            </a:bodyPr>
            <a:lstStyle/>
            <a:p>
              <a:pPr algn="ctr">
                <a:defRPr>
                  <a:solidFill>
                    <a:srgbClr val="FFFFFF"/>
                  </a:solidFill>
                  <a:latin typeface="+mj-lt"/>
                  <a:ea typeface="+mj-ea"/>
                  <a:cs typeface="+mj-cs"/>
                  <a:sym typeface="Calibri"/>
                </a:defRPr>
              </a:pPr>
              <a:endParaRPr/>
            </a:p>
          </p:txBody>
        </p:sp>
      </p:grpSp>
      <p:grpSp>
        <p:nvGrpSpPr>
          <p:cNvPr id="188" name="Group"/>
          <p:cNvGrpSpPr/>
          <p:nvPr/>
        </p:nvGrpSpPr>
        <p:grpSpPr>
          <a:xfrm>
            <a:off x="2133599" y="6553199"/>
            <a:ext cx="7010401" cy="46039"/>
            <a:chOff x="0" y="0"/>
            <a:chExt cx="7010400" cy="46037"/>
          </a:xfrm>
        </p:grpSpPr>
        <p:sp>
          <p:nvSpPr>
            <p:cNvPr id="185" name="Rectangle"/>
            <p:cNvSpPr/>
            <p:nvPr/>
          </p:nvSpPr>
          <p:spPr>
            <a:xfrm>
              <a:off x="2362200" y="-1"/>
              <a:ext cx="2328864" cy="46039"/>
            </a:xfrm>
            <a:prstGeom prst="rect">
              <a:avLst/>
            </a:prstGeom>
            <a:solidFill>
              <a:srgbClr val="76C2E5"/>
            </a:solidFill>
            <a:ln w="12700" cap="flat">
              <a:noFill/>
              <a:miter lim="400000"/>
            </a:ln>
            <a:effectLst/>
          </p:spPr>
          <p:txBody>
            <a:bodyPr wrap="square" lIns="45719" tIns="45719" rIns="45719" bIns="45719" numCol="1" anchor="ctr">
              <a:noAutofit/>
            </a:bodyPr>
            <a:lstStyle/>
            <a:p>
              <a:pPr algn="ctr">
                <a:defRPr>
                  <a:solidFill>
                    <a:srgbClr val="FFFFFF"/>
                  </a:solidFill>
                  <a:latin typeface="+mj-lt"/>
                  <a:ea typeface="+mj-ea"/>
                  <a:cs typeface="+mj-cs"/>
                  <a:sym typeface="Calibri"/>
                </a:defRPr>
              </a:pPr>
              <a:endParaRPr/>
            </a:p>
          </p:txBody>
        </p:sp>
        <p:sp>
          <p:nvSpPr>
            <p:cNvPr id="186" name="Rectangle"/>
            <p:cNvSpPr/>
            <p:nvPr/>
          </p:nvSpPr>
          <p:spPr>
            <a:xfrm>
              <a:off x="-1" y="-1"/>
              <a:ext cx="2362201" cy="46039"/>
            </a:xfrm>
            <a:prstGeom prst="rect">
              <a:avLst/>
            </a:prstGeom>
            <a:solidFill>
              <a:srgbClr val="FCB017"/>
            </a:solidFill>
            <a:ln w="12700" cap="flat">
              <a:noFill/>
              <a:miter lim="400000"/>
            </a:ln>
            <a:effectLst/>
          </p:spPr>
          <p:txBody>
            <a:bodyPr wrap="square" lIns="45719" tIns="45719" rIns="45719" bIns="45719" numCol="1" anchor="ctr">
              <a:noAutofit/>
            </a:bodyPr>
            <a:lstStyle/>
            <a:p>
              <a:pPr algn="ctr">
                <a:defRPr>
                  <a:solidFill>
                    <a:srgbClr val="FFFFFF"/>
                  </a:solidFill>
                  <a:latin typeface="+mj-lt"/>
                  <a:ea typeface="+mj-ea"/>
                  <a:cs typeface="+mj-cs"/>
                  <a:sym typeface="Calibri"/>
                </a:defRPr>
              </a:pPr>
              <a:endParaRPr/>
            </a:p>
          </p:txBody>
        </p:sp>
        <p:sp>
          <p:nvSpPr>
            <p:cNvPr id="187" name="Rectangle"/>
            <p:cNvSpPr/>
            <p:nvPr/>
          </p:nvSpPr>
          <p:spPr>
            <a:xfrm>
              <a:off x="4681537" y="-1"/>
              <a:ext cx="2328863" cy="46039"/>
            </a:xfrm>
            <a:prstGeom prst="rect">
              <a:avLst/>
            </a:prstGeom>
            <a:solidFill>
              <a:srgbClr val="FF0000"/>
            </a:solidFill>
            <a:ln w="12700" cap="flat">
              <a:noFill/>
              <a:miter lim="400000"/>
            </a:ln>
            <a:effectLst/>
          </p:spPr>
          <p:txBody>
            <a:bodyPr wrap="square" lIns="45719" tIns="45719" rIns="45719" bIns="45719" numCol="1" anchor="ctr">
              <a:noAutofit/>
            </a:bodyPr>
            <a:lstStyle/>
            <a:p>
              <a:pPr algn="ctr">
                <a:defRPr>
                  <a:solidFill>
                    <a:srgbClr val="FFFFFF"/>
                  </a:solidFill>
                  <a:latin typeface="+mj-lt"/>
                  <a:ea typeface="+mj-ea"/>
                  <a:cs typeface="+mj-cs"/>
                  <a:sym typeface="Calibri"/>
                </a:defRPr>
              </a:pPr>
              <a:endParaRPr/>
            </a:p>
          </p:txBody>
        </p:sp>
      </p:grpSp>
      <p:pic>
        <p:nvPicPr>
          <p:cNvPr id="189" name="Picture 7.png" descr="Picture 7.png"/>
          <p:cNvPicPr>
            <a:picLocks noChangeAspect="1"/>
          </p:cNvPicPr>
          <p:nvPr/>
        </p:nvPicPr>
        <p:blipFill>
          <a:blip r:embed="rId2"/>
          <a:srcRect l="1922" b="5336"/>
          <a:stretch>
            <a:fillRect/>
          </a:stretch>
        </p:blipFill>
        <p:spPr>
          <a:xfrm>
            <a:off x="6629399" y="-1"/>
            <a:ext cx="2193926" cy="692151"/>
          </a:xfrm>
          <a:prstGeom prst="rect">
            <a:avLst/>
          </a:prstGeom>
          <a:ln w="12700">
            <a:miter lim="400000"/>
          </a:ln>
        </p:spPr>
      </p:pic>
      <p:sp>
        <p:nvSpPr>
          <p:cNvPr id="190" name="BITS Pilani, Pilani Campus"/>
          <p:cNvSpPr txBox="1"/>
          <p:nvPr/>
        </p:nvSpPr>
        <p:spPr>
          <a:xfrm>
            <a:off x="3322320" y="6596062"/>
            <a:ext cx="5775960" cy="225709"/>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rIns="45719">
            <a:spAutoFit/>
          </a:bodyPr>
          <a:lstStyle/>
          <a:p>
            <a:pPr algn="r">
              <a:defRPr sz="1100" b="1">
                <a:solidFill>
                  <a:srgbClr val="101141"/>
                </a:solidFill>
                <a:latin typeface="+mj-lt"/>
                <a:ea typeface="+mj-ea"/>
                <a:cs typeface="+mj-cs"/>
                <a:sym typeface="Calibri"/>
              </a:defRPr>
            </a:pPr>
            <a:r>
              <a:t>BITS </a:t>
            </a:r>
            <a:r>
              <a:rPr b="0"/>
              <a:t>Pilani, Pilani Campus</a:t>
            </a:r>
          </a:p>
        </p:txBody>
      </p:sp>
      <p:sp>
        <p:nvSpPr>
          <p:cNvPr id="191" name="Title Text"/>
          <p:cNvSpPr txBox="1">
            <a:spLocks noGrp="1"/>
          </p:cNvSpPr>
          <p:nvPr>
            <p:ph type="title"/>
          </p:nvPr>
        </p:nvSpPr>
        <p:spPr>
          <a:prstGeom prst="rect">
            <a:avLst/>
          </a:prstGeom>
        </p:spPr>
        <p:txBody>
          <a:bodyPr/>
          <a:lstStyle/>
          <a:p>
            <a:r>
              <a:t>Title Text</a:t>
            </a:r>
          </a:p>
        </p:txBody>
      </p:sp>
      <p:sp>
        <p:nvSpPr>
          <p:cNvPr id="192"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93" name="Slide Number"/>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Default">
    <p:spTree>
      <p:nvGrpSpPr>
        <p:cNvPr id="1" name=""/>
        <p:cNvGrpSpPr/>
        <p:nvPr/>
      </p:nvGrpSpPr>
      <p:grpSpPr>
        <a:xfrm>
          <a:off x="0" y="0"/>
          <a:ext cx="0" cy="0"/>
          <a:chOff x="0" y="0"/>
          <a:chExt cx="0" cy="0"/>
        </a:xfrm>
      </p:grpSpPr>
      <p:grpSp>
        <p:nvGrpSpPr>
          <p:cNvPr id="203" name="Group"/>
          <p:cNvGrpSpPr/>
          <p:nvPr/>
        </p:nvGrpSpPr>
        <p:grpSpPr>
          <a:xfrm>
            <a:off x="7573962" y="0"/>
            <a:ext cx="46039" cy="5181601"/>
            <a:chOff x="0" y="0"/>
            <a:chExt cx="46037" cy="5181600"/>
          </a:xfrm>
        </p:grpSpPr>
        <p:sp>
          <p:nvSpPr>
            <p:cNvPr id="200" name="Rectangle"/>
            <p:cNvSpPr/>
            <p:nvPr/>
          </p:nvSpPr>
          <p:spPr>
            <a:xfrm rot="5400000">
              <a:off x="-837407" y="2583656"/>
              <a:ext cx="1720851" cy="46039"/>
            </a:xfrm>
            <a:prstGeom prst="rect">
              <a:avLst/>
            </a:prstGeom>
            <a:solidFill>
              <a:srgbClr val="76C2E5"/>
            </a:solidFill>
            <a:ln w="12700" cap="flat">
              <a:noFill/>
              <a:miter lim="400000"/>
            </a:ln>
            <a:effectLst/>
          </p:spPr>
          <p:txBody>
            <a:bodyPr wrap="square" lIns="45719" tIns="45719" rIns="45719" bIns="45719" numCol="1" anchor="ctr">
              <a:noAutofit/>
            </a:bodyPr>
            <a:lstStyle/>
            <a:p>
              <a:pPr algn="ctr">
                <a:defRPr>
                  <a:solidFill>
                    <a:srgbClr val="FFFFFF"/>
                  </a:solidFill>
                  <a:latin typeface="+mj-lt"/>
                  <a:ea typeface="+mj-ea"/>
                  <a:cs typeface="+mj-cs"/>
                  <a:sym typeface="Calibri"/>
                </a:defRPr>
              </a:pPr>
              <a:endParaRPr/>
            </a:p>
          </p:txBody>
        </p:sp>
        <p:sp>
          <p:nvSpPr>
            <p:cNvPr id="201" name="Rectangle"/>
            <p:cNvSpPr/>
            <p:nvPr/>
          </p:nvSpPr>
          <p:spPr>
            <a:xfrm rot="5400000">
              <a:off x="-850107" y="850106"/>
              <a:ext cx="1746251" cy="46038"/>
            </a:xfrm>
            <a:prstGeom prst="rect">
              <a:avLst/>
            </a:prstGeom>
            <a:solidFill>
              <a:srgbClr val="FCB017"/>
            </a:solidFill>
            <a:ln w="12700" cap="flat">
              <a:noFill/>
              <a:miter lim="400000"/>
            </a:ln>
            <a:effectLst/>
          </p:spPr>
          <p:txBody>
            <a:bodyPr wrap="square" lIns="45719" tIns="45719" rIns="45719" bIns="45719" numCol="1" anchor="ctr">
              <a:noAutofit/>
            </a:bodyPr>
            <a:lstStyle/>
            <a:p>
              <a:pPr algn="ctr">
                <a:defRPr>
                  <a:solidFill>
                    <a:srgbClr val="FFFFFF"/>
                  </a:solidFill>
                  <a:latin typeface="+mj-lt"/>
                  <a:ea typeface="+mj-ea"/>
                  <a:cs typeface="+mj-cs"/>
                  <a:sym typeface="Calibri"/>
                </a:defRPr>
              </a:pPr>
              <a:endParaRPr/>
            </a:p>
          </p:txBody>
        </p:sp>
        <p:sp>
          <p:nvSpPr>
            <p:cNvPr id="202" name="Rectangle"/>
            <p:cNvSpPr/>
            <p:nvPr/>
          </p:nvSpPr>
          <p:spPr>
            <a:xfrm rot="5400000">
              <a:off x="-837407" y="4298156"/>
              <a:ext cx="1720851" cy="46038"/>
            </a:xfrm>
            <a:prstGeom prst="rect">
              <a:avLst/>
            </a:prstGeom>
            <a:solidFill>
              <a:srgbClr val="FF0000"/>
            </a:solidFill>
            <a:ln w="12700" cap="flat">
              <a:noFill/>
              <a:miter lim="400000"/>
            </a:ln>
            <a:effectLst/>
          </p:spPr>
          <p:txBody>
            <a:bodyPr wrap="square" lIns="45719" tIns="45719" rIns="45719" bIns="45719" numCol="1" anchor="ctr">
              <a:noAutofit/>
            </a:bodyPr>
            <a:lstStyle/>
            <a:p>
              <a:pPr algn="ctr">
                <a:defRPr>
                  <a:solidFill>
                    <a:srgbClr val="FFFFFF"/>
                  </a:solidFill>
                  <a:latin typeface="+mj-lt"/>
                  <a:ea typeface="+mj-ea"/>
                  <a:cs typeface="+mj-cs"/>
                  <a:sym typeface="Calibri"/>
                </a:defRPr>
              </a:pPr>
              <a:endParaRPr/>
            </a:p>
          </p:txBody>
        </p:sp>
      </p:grpSp>
      <p:pic>
        <p:nvPicPr>
          <p:cNvPr id="204" name="Picture 7.png" descr="Picture 7.png"/>
          <p:cNvPicPr>
            <a:picLocks noChangeAspect="1"/>
          </p:cNvPicPr>
          <p:nvPr/>
        </p:nvPicPr>
        <p:blipFill>
          <a:blip r:embed="rId2"/>
          <a:srcRect l="5335" t="1922"/>
          <a:stretch>
            <a:fillRect/>
          </a:stretch>
        </p:blipFill>
        <p:spPr>
          <a:xfrm>
            <a:off x="-7938" y="380999"/>
            <a:ext cx="692151" cy="2193926"/>
          </a:xfrm>
          <a:prstGeom prst="rect">
            <a:avLst/>
          </a:prstGeom>
          <a:ln w="12700">
            <a:miter lim="400000"/>
          </a:ln>
        </p:spPr>
      </p:pic>
      <p:sp>
        <p:nvSpPr>
          <p:cNvPr id="205" name="BITS Pilani, Pilani Campus"/>
          <p:cNvSpPr txBox="1"/>
          <p:nvPr/>
        </p:nvSpPr>
        <p:spPr>
          <a:xfrm rot="5400000">
            <a:off x="-2736937" y="3821343"/>
            <a:ext cx="5775961" cy="205914"/>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rIns="45719">
            <a:spAutoFit/>
          </a:bodyPr>
          <a:lstStyle/>
          <a:p>
            <a:pPr algn="r">
              <a:defRPr sz="900" b="1">
                <a:solidFill>
                  <a:srgbClr val="101141"/>
                </a:solidFill>
                <a:latin typeface="+mj-lt"/>
                <a:ea typeface="+mj-ea"/>
                <a:cs typeface="+mj-cs"/>
                <a:sym typeface="Calibri"/>
              </a:defRPr>
            </a:pPr>
            <a:r>
              <a:t>BITS </a:t>
            </a:r>
            <a:r>
              <a:rPr b="0"/>
              <a:t>Pilani, Pilani Campus</a:t>
            </a:r>
          </a:p>
        </p:txBody>
      </p:sp>
      <p:sp>
        <p:nvSpPr>
          <p:cNvPr id="206" name="Title Text"/>
          <p:cNvSpPr txBox="1">
            <a:spLocks noGrp="1"/>
          </p:cNvSpPr>
          <p:nvPr>
            <p:ph type="title"/>
          </p:nvPr>
        </p:nvSpPr>
        <p:spPr>
          <a:prstGeom prst="rect">
            <a:avLst/>
          </a:prstGeom>
        </p:spPr>
        <p:txBody>
          <a:bodyPr/>
          <a:lstStyle/>
          <a:p>
            <a:r>
              <a:t>Title Text</a:t>
            </a:r>
          </a:p>
        </p:txBody>
      </p:sp>
      <p:sp>
        <p:nvSpPr>
          <p:cNvPr id="207"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08" name="Slide Number"/>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Default">
    <p:spTree>
      <p:nvGrpSpPr>
        <p:cNvPr id="1" name=""/>
        <p:cNvGrpSpPr/>
        <p:nvPr/>
      </p:nvGrpSpPr>
      <p:grpSpPr>
        <a:xfrm>
          <a:off x="0" y="0"/>
          <a:ext cx="0" cy="0"/>
          <a:chOff x="0" y="0"/>
          <a:chExt cx="0" cy="0"/>
        </a:xfrm>
      </p:grpSpPr>
      <p:sp>
        <p:nvSpPr>
          <p:cNvPr id="215" name="BITS Pilani, Pilani Campus"/>
          <p:cNvSpPr txBox="1"/>
          <p:nvPr/>
        </p:nvSpPr>
        <p:spPr>
          <a:xfrm>
            <a:off x="3322320" y="6596062"/>
            <a:ext cx="5775960" cy="225709"/>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rIns="45719">
            <a:spAutoFit/>
          </a:bodyPr>
          <a:lstStyle/>
          <a:p>
            <a:pPr algn="r">
              <a:defRPr sz="1100" b="1">
                <a:solidFill>
                  <a:srgbClr val="101141"/>
                </a:solidFill>
                <a:latin typeface="+mj-lt"/>
                <a:ea typeface="+mj-ea"/>
                <a:cs typeface="+mj-cs"/>
                <a:sym typeface="Calibri"/>
              </a:defRPr>
            </a:pPr>
            <a:r>
              <a:t>BITS </a:t>
            </a:r>
            <a:r>
              <a:rPr b="0"/>
              <a:t>Pilani, Pilani Campus</a:t>
            </a:r>
          </a:p>
        </p:txBody>
      </p:sp>
      <p:grpSp>
        <p:nvGrpSpPr>
          <p:cNvPr id="219" name="Group"/>
          <p:cNvGrpSpPr/>
          <p:nvPr/>
        </p:nvGrpSpPr>
        <p:grpSpPr>
          <a:xfrm>
            <a:off x="2084387" y="6550025"/>
            <a:ext cx="7059613" cy="49213"/>
            <a:chOff x="0" y="0"/>
            <a:chExt cx="7059612" cy="49212"/>
          </a:xfrm>
        </p:grpSpPr>
        <p:sp>
          <p:nvSpPr>
            <p:cNvPr id="216" name="Rectangle"/>
            <p:cNvSpPr/>
            <p:nvPr/>
          </p:nvSpPr>
          <p:spPr>
            <a:xfrm>
              <a:off x="2546349" y="0"/>
              <a:ext cx="2328863" cy="49213"/>
            </a:xfrm>
            <a:prstGeom prst="rect">
              <a:avLst/>
            </a:prstGeom>
            <a:solidFill>
              <a:srgbClr val="76C2E5"/>
            </a:solidFill>
            <a:ln w="12700" cap="flat">
              <a:noFill/>
              <a:miter lim="400000"/>
            </a:ln>
            <a:effectLst/>
          </p:spPr>
          <p:txBody>
            <a:bodyPr wrap="square" lIns="45719" tIns="45719" rIns="45719" bIns="45719" numCol="1" anchor="ctr">
              <a:noAutofit/>
            </a:bodyPr>
            <a:lstStyle/>
            <a:p>
              <a:pPr algn="ctr">
                <a:defRPr>
                  <a:solidFill>
                    <a:srgbClr val="FFFFFF"/>
                  </a:solidFill>
                  <a:latin typeface="+mj-lt"/>
                  <a:ea typeface="+mj-ea"/>
                  <a:cs typeface="+mj-cs"/>
                  <a:sym typeface="Calibri"/>
                </a:defRPr>
              </a:pPr>
              <a:endParaRPr/>
            </a:p>
          </p:txBody>
        </p:sp>
        <p:sp>
          <p:nvSpPr>
            <p:cNvPr id="217" name="Rectangle"/>
            <p:cNvSpPr/>
            <p:nvPr/>
          </p:nvSpPr>
          <p:spPr>
            <a:xfrm>
              <a:off x="4824412" y="0"/>
              <a:ext cx="2235201" cy="46038"/>
            </a:xfrm>
            <a:prstGeom prst="rect">
              <a:avLst/>
            </a:prstGeom>
            <a:solidFill>
              <a:srgbClr val="E31C24"/>
            </a:solidFill>
            <a:ln w="12700" cap="flat">
              <a:noFill/>
              <a:miter lim="400000"/>
            </a:ln>
            <a:effectLst/>
          </p:spPr>
          <p:txBody>
            <a:bodyPr wrap="square" lIns="45719" tIns="45719" rIns="45719" bIns="45719" numCol="1" anchor="ctr">
              <a:noAutofit/>
            </a:bodyPr>
            <a:lstStyle/>
            <a:p>
              <a:pPr algn="ctr">
                <a:defRPr>
                  <a:solidFill>
                    <a:srgbClr val="FFFFFF"/>
                  </a:solidFill>
                  <a:latin typeface="+mj-lt"/>
                  <a:ea typeface="+mj-ea"/>
                  <a:cs typeface="+mj-cs"/>
                  <a:sym typeface="Calibri"/>
                </a:defRPr>
              </a:pPr>
              <a:endParaRPr/>
            </a:p>
          </p:txBody>
        </p:sp>
        <p:sp>
          <p:nvSpPr>
            <p:cNvPr id="218" name="Rectangle"/>
            <p:cNvSpPr/>
            <p:nvPr/>
          </p:nvSpPr>
          <p:spPr>
            <a:xfrm>
              <a:off x="0" y="0"/>
              <a:ext cx="2581276" cy="49213"/>
            </a:xfrm>
            <a:prstGeom prst="rect">
              <a:avLst/>
            </a:prstGeom>
            <a:solidFill>
              <a:srgbClr val="FCB017"/>
            </a:solidFill>
            <a:ln w="12700" cap="flat">
              <a:noFill/>
              <a:miter lim="400000"/>
            </a:ln>
            <a:effectLst/>
          </p:spPr>
          <p:txBody>
            <a:bodyPr wrap="square" lIns="45719" tIns="45719" rIns="45719" bIns="45719" numCol="1" anchor="ctr">
              <a:noAutofit/>
            </a:bodyPr>
            <a:lstStyle/>
            <a:p>
              <a:pPr algn="ctr">
                <a:defRPr>
                  <a:solidFill>
                    <a:srgbClr val="FFFFFF"/>
                  </a:solidFill>
                  <a:latin typeface="+mj-lt"/>
                  <a:ea typeface="+mj-ea"/>
                  <a:cs typeface="+mj-cs"/>
                  <a:sym typeface="Calibri"/>
                </a:defRPr>
              </a:pPr>
              <a:endParaRPr/>
            </a:p>
          </p:txBody>
        </p:sp>
      </p:grpSp>
      <p:pic>
        <p:nvPicPr>
          <p:cNvPr id="220" name="Picture 7.png" descr="Picture 7.png"/>
          <p:cNvPicPr>
            <a:picLocks noChangeAspect="1"/>
          </p:cNvPicPr>
          <p:nvPr/>
        </p:nvPicPr>
        <p:blipFill>
          <a:blip r:embed="rId2"/>
          <a:srcRect l="1922" b="5336"/>
          <a:stretch>
            <a:fillRect/>
          </a:stretch>
        </p:blipFill>
        <p:spPr>
          <a:xfrm>
            <a:off x="6629399" y="-1"/>
            <a:ext cx="2193926" cy="692151"/>
          </a:xfrm>
          <a:prstGeom prst="rect">
            <a:avLst/>
          </a:prstGeom>
          <a:ln w="12700">
            <a:miter lim="400000"/>
          </a:ln>
        </p:spPr>
      </p:pic>
      <p:grpSp>
        <p:nvGrpSpPr>
          <p:cNvPr id="224" name="Group"/>
          <p:cNvGrpSpPr/>
          <p:nvPr/>
        </p:nvGrpSpPr>
        <p:grpSpPr>
          <a:xfrm>
            <a:off x="2133599" y="6553199"/>
            <a:ext cx="7010401" cy="46039"/>
            <a:chOff x="0" y="0"/>
            <a:chExt cx="7010400" cy="46037"/>
          </a:xfrm>
        </p:grpSpPr>
        <p:sp>
          <p:nvSpPr>
            <p:cNvPr id="221" name="Rectangle"/>
            <p:cNvSpPr/>
            <p:nvPr/>
          </p:nvSpPr>
          <p:spPr>
            <a:xfrm>
              <a:off x="2362200" y="-1"/>
              <a:ext cx="2328864" cy="46039"/>
            </a:xfrm>
            <a:prstGeom prst="rect">
              <a:avLst/>
            </a:prstGeom>
            <a:solidFill>
              <a:srgbClr val="76C2E5"/>
            </a:solidFill>
            <a:ln w="12700" cap="flat">
              <a:noFill/>
              <a:miter lim="400000"/>
            </a:ln>
            <a:effectLst/>
          </p:spPr>
          <p:txBody>
            <a:bodyPr wrap="square" lIns="45719" tIns="45719" rIns="45719" bIns="45719" numCol="1" anchor="ctr">
              <a:noAutofit/>
            </a:bodyPr>
            <a:lstStyle/>
            <a:p>
              <a:pPr algn="ctr">
                <a:defRPr>
                  <a:solidFill>
                    <a:srgbClr val="FFFFFF"/>
                  </a:solidFill>
                  <a:latin typeface="+mj-lt"/>
                  <a:ea typeface="+mj-ea"/>
                  <a:cs typeface="+mj-cs"/>
                  <a:sym typeface="Calibri"/>
                </a:defRPr>
              </a:pPr>
              <a:endParaRPr/>
            </a:p>
          </p:txBody>
        </p:sp>
        <p:sp>
          <p:nvSpPr>
            <p:cNvPr id="222" name="Rectangle"/>
            <p:cNvSpPr/>
            <p:nvPr/>
          </p:nvSpPr>
          <p:spPr>
            <a:xfrm>
              <a:off x="-1" y="-1"/>
              <a:ext cx="2362201" cy="46039"/>
            </a:xfrm>
            <a:prstGeom prst="rect">
              <a:avLst/>
            </a:prstGeom>
            <a:solidFill>
              <a:srgbClr val="FCB017"/>
            </a:solidFill>
            <a:ln w="12700" cap="flat">
              <a:noFill/>
              <a:miter lim="400000"/>
            </a:ln>
            <a:effectLst/>
          </p:spPr>
          <p:txBody>
            <a:bodyPr wrap="square" lIns="45719" tIns="45719" rIns="45719" bIns="45719" numCol="1" anchor="ctr">
              <a:noAutofit/>
            </a:bodyPr>
            <a:lstStyle/>
            <a:p>
              <a:pPr algn="ctr">
                <a:defRPr>
                  <a:solidFill>
                    <a:srgbClr val="FFFFFF"/>
                  </a:solidFill>
                  <a:latin typeface="+mj-lt"/>
                  <a:ea typeface="+mj-ea"/>
                  <a:cs typeface="+mj-cs"/>
                  <a:sym typeface="Calibri"/>
                </a:defRPr>
              </a:pPr>
              <a:endParaRPr/>
            </a:p>
          </p:txBody>
        </p:sp>
        <p:sp>
          <p:nvSpPr>
            <p:cNvPr id="223" name="Rectangle"/>
            <p:cNvSpPr/>
            <p:nvPr/>
          </p:nvSpPr>
          <p:spPr>
            <a:xfrm>
              <a:off x="4681537" y="-1"/>
              <a:ext cx="2328863" cy="46039"/>
            </a:xfrm>
            <a:prstGeom prst="rect">
              <a:avLst/>
            </a:prstGeom>
            <a:solidFill>
              <a:srgbClr val="FF0000"/>
            </a:solidFill>
            <a:ln w="12700" cap="flat">
              <a:noFill/>
              <a:miter lim="400000"/>
            </a:ln>
            <a:effectLst/>
          </p:spPr>
          <p:txBody>
            <a:bodyPr wrap="square" lIns="45719" tIns="45719" rIns="45719" bIns="45719" numCol="1" anchor="ctr">
              <a:noAutofit/>
            </a:bodyPr>
            <a:lstStyle/>
            <a:p>
              <a:pPr algn="ctr">
                <a:defRPr>
                  <a:solidFill>
                    <a:srgbClr val="FFFFFF"/>
                  </a:solidFill>
                  <a:latin typeface="+mj-lt"/>
                  <a:ea typeface="+mj-ea"/>
                  <a:cs typeface="+mj-cs"/>
                  <a:sym typeface="Calibri"/>
                </a:defRPr>
              </a:pPr>
              <a:endParaRPr/>
            </a:p>
          </p:txBody>
        </p:sp>
      </p:grpSp>
      <p:grpSp>
        <p:nvGrpSpPr>
          <p:cNvPr id="228" name="Group"/>
          <p:cNvGrpSpPr/>
          <p:nvPr/>
        </p:nvGrpSpPr>
        <p:grpSpPr>
          <a:xfrm>
            <a:off x="-1" y="1295399"/>
            <a:ext cx="7010401" cy="46039"/>
            <a:chOff x="0" y="0"/>
            <a:chExt cx="7010400" cy="46037"/>
          </a:xfrm>
        </p:grpSpPr>
        <p:sp>
          <p:nvSpPr>
            <p:cNvPr id="225" name="Rectangle"/>
            <p:cNvSpPr/>
            <p:nvPr/>
          </p:nvSpPr>
          <p:spPr>
            <a:xfrm>
              <a:off x="2362200" y="-1"/>
              <a:ext cx="2328864" cy="46039"/>
            </a:xfrm>
            <a:prstGeom prst="rect">
              <a:avLst/>
            </a:prstGeom>
            <a:solidFill>
              <a:srgbClr val="76C2E5"/>
            </a:solidFill>
            <a:ln w="12700" cap="flat">
              <a:noFill/>
              <a:miter lim="400000"/>
            </a:ln>
            <a:effectLst/>
          </p:spPr>
          <p:txBody>
            <a:bodyPr wrap="square" lIns="45719" tIns="45719" rIns="45719" bIns="45719" numCol="1" anchor="ctr">
              <a:noAutofit/>
            </a:bodyPr>
            <a:lstStyle/>
            <a:p>
              <a:pPr algn="ctr">
                <a:defRPr>
                  <a:solidFill>
                    <a:srgbClr val="FFFFFF"/>
                  </a:solidFill>
                  <a:latin typeface="+mj-lt"/>
                  <a:ea typeface="+mj-ea"/>
                  <a:cs typeface="+mj-cs"/>
                  <a:sym typeface="Calibri"/>
                </a:defRPr>
              </a:pPr>
              <a:endParaRPr/>
            </a:p>
          </p:txBody>
        </p:sp>
        <p:sp>
          <p:nvSpPr>
            <p:cNvPr id="226" name="Rectangle"/>
            <p:cNvSpPr/>
            <p:nvPr/>
          </p:nvSpPr>
          <p:spPr>
            <a:xfrm>
              <a:off x="-1" y="-1"/>
              <a:ext cx="2362201" cy="46039"/>
            </a:xfrm>
            <a:prstGeom prst="rect">
              <a:avLst/>
            </a:prstGeom>
            <a:solidFill>
              <a:srgbClr val="FCB017"/>
            </a:solidFill>
            <a:ln w="12700" cap="flat">
              <a:noFill/>
              <a:miter lim="400000"/>
            </a:ln>
            <a:effectLst/>
          </p:spPr>
          <p:txBody>
            <a:bodyPr wrap="square" lIns="45719" tIns="45719" rIns="45719" bIns="45719" numCol="1" anchor="ctr">
              <a:noAutofit/>
            </a:bodyPr>
            <a:lstStyle/>
            <a:p>
              <a:pPr algn="ctr">
                <a:defRPr>
                  <a:solidFill>
                    <a:srgbClr val="FFFFFF"/>
                  </a:solidFill>
                  <a:latin typeface="+mj-lt"/>
                  <a:ea typeface="+mj-ea"/>
                  <a:cs typeface="+mj-cs"/>
                  <a:sym typeface="Calibri"/>
                </a:defRPr>
              </a:pPr>
              <a:endParaRPr/>
            </a:p>
          </p:txBody>
        </p:sp>
        <p:sp>
          <p:nvSpPr>
            <p:cNvPr id="227" name="Rectangle"/>
            <p:cNvSpPr/>
            <p:nvPr/>
          </p:nvSpPr>
          <p:spPr>
            <a:xfrm>
              <a:off x="4681537" y="-1"/>
              <a:ext cx="2328863" cy="46039"/>
            </a:xfrm>
            <a:prstGeom prst="rect">
              <a:avLst/>
            </a:prstGeom>
            <a:solidFill>
              <a:srgbClr val="FF0000"/>
            </a:solidFill>
            <a:ln w="12700" cap="flat">
              <a:noFill/>
              <a:miter lim="400000"/>
            </a:ln>
            <a:effectLst/>
          </p:spPr>
          <p:txBody>
            <a:bodyPr wrap="square" lIns="45719" tIns="45719" rIns="45719" bIns="45719" numCol="1" anchor="ctr">
              <a:noAutofit/>
            </a:bodyPr>
            <a:lstStyle/>
            <a:p>
              <a:pPr algn="ctr">
                <a:defRPr>
                  <a:solidFill>
                    <a:srgbClr val="FFFFFF"/>
                  </a:solidFill>
                  <a:latin typeface="+mj-lt"/>
                  <a:ea typeface="+mj-ea"/>
                  <a:cs typeface="+mj-cs"/>
                  <a:sym typeface="Calibri"/>
                </a:defRPr>
              </a:pPr>
              <a:endParaRPr/>
            </a:p>
          </p:txBody>
        </p:sp>
      </p:grpSp>
      <p:sp>
        <p:nvSpPr>
          <p:cNvPr id="229" name="Slide Number"/>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Default">
    <p:spTree>
      <p:nvGrpSpPr>
        <p:cNvPr id="1" name=""/>
        <p:cNvGrpSpPr/>
        <p:nvPr/>
      </p:nvGrpSpPr>
      <p:grpSpPr>
        <a:xfrm>
          <a:off x="0" y="0"/>
          <a:ext cx="0" cy="0"/>
          <a:chOff x="0" y="0"/>
          <a:chExt cx="0" cy="0"/>
        </a:xfrm>
      </p:grpSpPr>
      <p:sp>
        <p:nvSpPr>
          <p:cNvPr id="236" name="BITS Pilani, Pilani Campus"/>
          <p:cNvSpPr txBox="1"/>
          <p:nvPr/>
        </p:nvSpPr>
        <p:spPr>
          <a:xfrm>
            <a:off x="3322320" y="6596062"/>
            <a:ext cx="5775960" cy="225709"/>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rIns="45719">
            <a:spAutoFit/>
          </a:bodyPr>
          <a:lstStyle/>
          <a:p>
            <a:pPr algn="r">
              <a:defRPr sz="1100" b="1">
                <a:solidFill>
                  <a:srgbClr val="101141"/>
                </a:solidFill>
                <a:latin typeface="+mj-lt"/>
                <a:ea typeface="+mj-ea"/>
                <a:cs typeface="+mj-cs"/>
                <a:sym typeface="Calibri"/>
              </a:defRPr>
            </a:pPr>
            <a:r>
              <a:t>BITS </a:t>
            </a:r>
            <a:r>
              <a:rPr b="0"/>
              <a:t>Pilani, Pilani Campus</a:t>
            </a:r>
          </a:p>
        </p:txBody>
      </p:sp>
      <p:grpSp>
        <p:nvGrpSpPr>
          <p:cNvPr id="240" name="Group"/>
          <p:cNvGrpSpPr/>
          <p:nvPr/>
        </p:nvGrpSpPr>
        <p:grpSpPr>
          <a:xfrm>
            <a:off x="2084387" y="6550025"/>
            <a:ext cx="7059613" cy="49213"/>
            <a:chOff x="0" y="0"/>
            <a:chExt cx="7059612" cy="49212"/>
          </a:xfrm>
        </p:grpSpPr>
        <p:sp>
          <p:nvSpPr>
            <p:cNvPr id="237" name="Rectangle"/>
            <p:cNvSpPr/>
            <p:nvPr/>
          </p:nvSpPr>
          <p:spPr>
            <a:xfrm>
              <a:off x="2546349" y="0"/>
              <a:ext cx="2328863" cy="49213"/>
            </a:xfrm>
            <a:prstGeom prst="rect">
              <a:avLst/>
            </a:prstGeom>
            <a:solidFill>
              <a:srgbClr val="76C2E5"/>
            </a:solidFill>
            <a:ln w="12700" cap="flat">
              <a:noFill/>
              <a:miter lim="400000"/>
            </a:ln>
            <a:effectLst/>
          </p:spPr>
          <p:txBody>
            <a:bodyPr wrap="square" lIns="45719" tIns="45719" rIns="45719" bIns="45719" numCol="1" anchor="ctr">
              <a:noAutofit/>
            </a:bodyPr>
            <a:lstStyle/>
            <a:p>
              <a:pPr algn="ctr">
                <a:defRPr>
                  <a:solidFill>
                    <a:srgbClr val="FFFFFF"/>
                  </a:solidFill>
                  <a:latin typeface="+mj-lt"/>
                  <a:ea typeface="+mj-ea"/>
                  <a:cs typeface="+mj-cs"/>
                  <a:sym typeface="Calibri"/>
                </a:defRPr>
              </a:pPr>
              <a:endParaRPr/>
            </a:p>
          </p:txBody>
        </p:sp>
        <p:sp>
          <p:nvSpPr>
            <p:cNvPr id="238" name="Rectangle"/>
            <p:cNvSpPr/>
            <p:nvPr/>
          </p:nvSpPr>
          <p:spPr>
            <a:xfrm>
              <a:off x="4824412" y="0"/>
              <a:ext cx="2235201" cy="46038"/>
            </a:xfrm>
            <a:prstGeom prst="rect">
              <a:avLst/>
            </a:prstGeom>
            <a:solidFill>
              <a:srgbClr val="E31C24"/>
            </a:solidFill>
            <a:ln w="12700" cap="flat">
              <a:noFill/>
              <a:miter lim="400000"/>
            </a:ln>
            <a:effectLst/>
          </p:spPr>
          <p:txBody>
            <a:bodyPr wrap="square" lIns="45719" tIns="45719" rIns="45719" bIns="45719" numCol="1" anchor="ctr">
              <a:noAutofit/>
            </a:bodyPr>
            <a:lstStyle/>
            <a:p>
              <a:pPr algn="ctr">
                <a:defRPr>
                  <a:solidFill>
                    <a:srgbClr val="FFFFFF"/>
                  </a:solidFill>
                  <a:latin typeface="+mj-lt"/>
                  <a:ea typeface="+mj-ea"/>
                  <a:cs typeface="+mj-cs"/>
                  <a:sym typeface="Calibri"/>
                </a:defRPr>
              </a:pPr>
              <a:endParaRPr/>
            </a:p>
          </p:txBody>
        </p:sp>
        <p:sp>
          <p:nvSpPr>
            <p:cNvPr id="239" name="Rectangle"/>
            <p:cNvSpPr/>
            <p:nvPr/>
          </p:nvSpPr>
          <p:spPr>
            <a:xfrm>
              <a:off x="0" y="0"/>
              <a:ext cx="2581276" cy="49213"/>
            </a:xfrm>
            <a:prstGeom prst="rect">
              <a:avLst/>
            </a:prstGeom>
            <a:solidFill>
              <a:srgbClr val="FCB017"/>
            </a:solidFill>
            <a:ln w="12700" cap="flat">
              <a:noFill/>
              <a:miter lim="400000"/>
            </a:ln>
            <a:effectLst/>
          </p:spPr>
          <p:txBody>
            <a:bodyPr wrap="square" lIns="45719" tIns="45719" rIns="45719" bIns="45719" numCol="1" anchor="ctr">
              <a:noAutofit/>
            </a:bodyPr>
            <a:lstStyle/>
            <a:p>
              <a:pPr algn="ctr">
                <a:defRPr>
                  <a:solidFill>
                    <a:srgbClr val="FFFFFF"/>
                  </a:solidFill>
                  <a:latin typeface="+mj-lt"/>
                  <a:ea typeface="+mj-ea"/>
                  <a:cs typeface="+mj-cs"/>
                  <a:sym typeface="Calibri"/>
                </a:defRPr>
              </a:pPr>
              <a:endParaRPr/>
            </a:p>
          </p:txBody>
        </p:sp>
      </p:grpSp>
      <p:pic>
        <p:nvPicPr>
          <p:cNvPr id="241" name="Picture 7.png" descr="Picture 7.png"/>
          <p:cNvPicPr>
            <a:picLocks noChangeAspect="1"/>
          </p:cNvPicPr>
          <p:nvPr/>
        </p:nvPicPr>
        <p:blipFill>
          <a:blip r:embed="rId2"/>
          <a:srcRect l="1922" b="5336"/>
          <a:stretch>
            <a:fillRect/>
          </a:stretch>
        </p:blipFill>
        <p:spPr>
          <a:xfrm>
            <a:off x="6629399" y="-1"/>
            <a:ext cx="2193926" cy="692151"/>
          </a:xfrm>
          <a:prstGeom prst="rect">
            <a:avLst/>
          </a:prstGeom>
          <a:ln w="12700">
            <a:miter lim="400000"/>
          </a:ln>
        </p:spPr>
      </p:pic>
      <p:grpSp>
        <p:nvGrpSpPr>
          <p:cNvPr id="245" name="Group"/>
          <p:cNvGrpSpPr/>
          <p:nvPr/>
        </p:nvGrpSpPr>
        <p:grpSpPr>
          <a:xfrm>
            <a:off x="2133599" y="6553199"/>
            <a:ext cx="7010401" cy="46039"/>
            <a:chOff x="0" y="0"/>
            <a:chExt cx="7010400" cy="46037"/>
          </a:xfrm>
        </p:grpSpPr>
        <p:sp>
          <p:nvSpPr>
            <p:cNvPr id="242" name="Rectangle"/>
            <p:cNvSpPr/>
            <p:nvPr/>
          </p:nvSpPr>
          <p:spPr>
            <a:xfrm>
              <a:off x="2362200" y="-1"/>
              <a:ext cx="2328864" cy="46039"/>
            </a:xfrm>
            <a:prstGeom prst="rect">
              <a:avLst/>
            </a:prstGeom>
            <a:solidFill>
              <a:srgbClr val="76C2E5"/>
            </a:solidFill>
            <a:ln w="12700" cap="flat">
              <a:noFill/>
              <a:miter lim="400000"/>
            </a:ln>
            <a:effectLst/>
          </p:spPr>
          <p:txBody>
            <a:bodyPr wrap="square" lIns="45719" tIns="45719" rIns="45719" bIns="45719" numCol="1" anchor="ctr">
              <a:noAutofit/>
            </a:bodyPr>
            <a:lstStyle/>
            <a:p>
              <a:pPr algn="ctr">
                <a:defRPr>
                  <a:solidFill>
                    <a:srgbClr val="FFFFFF"/>
                  </a:solidFill>
                  <a:latin typeface="+mj-lt"/>
                  <a:ea typeface="+mj-ea"/>
                  <a:cs typeface="+mj-cs"/>
                  <a:sym typeface="Calibri"/>
                </a:defRPr>
              </a:pPr>
              <a:endParaRPr/>
            </a:p>
          </p:txBody>
        </p:sp>
        <p:sp>
          <p:nvSpPr>
            <p:cNvPr id="243" name="Rectangle"/>
            <p:cNvSpPr/>
            <p:nvPr/>
          </p:nvSpPr>
          <p:spPr>
            <a:xfrm>
              <a:off x="-1" y="-1"/>
              <a:ext cx="2362201" cy="46039"/>
            </a:xfrm>
            <a:prstGeom prst="rect">
              <a:avLst/>
            </a:prstGeom>
            <a:solidFill>
              <a:srgbClr val="FCB017"/>
            </a:solidFill>
            <a:ln w="12700" cap="flat">
              <a:noFill/>
              <a:miter lim="400000"/>
            </a:ln>
            <a:effectLst/>
          </p:spPr>
          <p:txBody>
            <a:bodyPr wrap="square" lIns="45719" tIns="45719" rIns="45719" bIns="45719" numCol="1" anchor="ctr">
              <a:noAutofit/>
            </a:bodyPr>
            <a:lstStyle/>
            <a:p>
              <a:pPr algn="ctr">
                <a:defRPr>
                  <a:solidFill>
                    <a:srgbClr val="FFFFFF"/>
                  </a:solidFill>
                  <a:latin typeface="+mj-lt"/>
                  <a:ea typeface="+mj-ea"/>
                  <a:cs typeface="+mj-cs"/>
                  <a:sym typeface="Calibri"/>
                </a:defRPr>
              </a:pPr>
              <a:endParaRPr/>
            </a:p>
          </p:txBody>
        </p:sp>
        <p:sp>
          <p:nvSpPr>
            <p:cNvPr id="244" name="Rectangle"/>
            <p:cNvSpPr/>
            <p:nvPr/>
          </p:nvSpPr>
          <p:spPr>
            <a:xfrm>
              <a:off x="4681537" y="-1"/>
              <a:ext cx="2328863" cy="46039"/>
            </a:xfrm>
            <a:prstGeom prst="rect">
              <a:avLst/>
            </a:prstGeom>
            <a:solidFill>
              <a:srgbClr val="FF0000"/>
            </a:solidFill>
            <a:ln w="12700" cap="flat">
              <a:noFill/>
              <a:miter lim="400000"/>
            </a:ln>
            <a:effectLst/>
          </p:spPr>
          <p:txBody>
            <a:bodyPr wrap="square" lIns="45719" tIns="45719" rIns="45719" bIns="45719" numCol="1" anchor="ctr">
              <a:noAutofit/>
            </a:bodyPr>
            <a:lstStyle/>
            <a:p>
              <a:pPr algn="ctr">
                <a:defRPr>
                  <a:solidFill>
                    <a:srgbClr val="FFFFFF"/>
                  </a:solidFill>
                  <a:latin typeface="+mj-lt"/>
                  <a:ea typeface="+mj-ea"/>
                  <a:cs typeface="+mj-cs"/>
                  <a:sym typeface="Calibri"/>
                </a:defRPr>
              </a:pPr>
              <a:endParaRPr/>
            </a:p>
          </p:txBody>
        </p:sp>
      </p:grpSp>
      <p:grpSp>
        <p:nvGrpSpPr>
          <p:cNvPr id="249" name="Group"/>
          <p:cNvGrpSpPr/>
          <p:nvPr/>
        </p:nvGrpSpPr>
        <p:grpSpPr>
          <a:xfrm>
            <a:off x="-1" y="1295399"/>
            <a:ext cx="7010401" cy="46039"/>
            <a:chOff x="0" y="0"/>
            <a:chExt cx="7010400" cy="46037"/>
          </a:xfrm>
        </p:grpSpPr>
        <p:sp>
          <p:nvSpPr>
            <p:cNvPr id="246" name="Rectangle"/>
            <p:cNvSpPr/>
            <p:nvPr/>
          </p:nvSpPr>
          <p:spPr>
            <a:xfrm>
              <a:off x="2362200" y="-1"/>
              <a:ext cx="2328864" cy="46039"/>
            </a:xfrm>
            <a:prstGeom prst="rect">
              <a:avLst/>
            </a:prstGeom>
            <a:solidFill>
              <a:srgbClr val="76C2E5"/>
            </a:solidFill>
            <a:ln w="12700" cap="flat">
              <a:noFill/>
              <a:miter lim="400000"/>
            </a:ln>
            <a:effectLst/>
          </p:spPr>
          <p:txBody>
            <a:bodyPr wrap="square" lIns="45719" tIns="45719" rIns="45719" bIns="45719" numCol="1" anchor="ctr">
              <a:noAutofit/>
            </a:bodyPr>
            <a:lstStyle/>
            <a:p>
              <a:pPr algn="ctr">
                <a:defRPr>
                  <a:solidFill>
                    <a:srgbClr val="FFFFFF"/>
                  </a:solidFill>
                  <a:latin typeface="+mj-lt"/>
                  <a:ea typeface="+mj-ea"/>
                  <a:cs typeface="+mj-cs"/>
                  <a:sym typeface="Calibri"/>
                </a:defRPr>
              </a:pPr>
              <a:endParaRPr/>
            </a:p>
          </p:txBody>
        </p:sp>
        <p:sp>
          <p:nvSpPr>
            <p:cNvPr id="247" name="Rectangle"/>
            <p:cNvSpPr/>
            <p:nvPr/>
          </p:nvSpPr>
          <p:spPr>
            <a:xfrm>
              <a:off x="-1" y="-1"/>
              <a:ext cx="2362201" cy="46039"/>
            </a:xfrm>
            <a:prstGeom prst="rect">
              <a:avLst/>
            </a:prstGeom>
            <a:solidFill>
              <a:srgbClr val="FCB017"/>
            </a:solidFill>
            <a:ln w="12700" cap="flat">
              <a:noFill/>
              <a:miter lim="400000"/>
            </a:ln>
            <a:effectLst/>
          </p:spPr>
          <p:txBody>
            <a:bodyPr wrap="square" lIns="45719" tIns="45719" rIns="45719" bIns="45719" numCol="1" anchor="ctr">
              <a:noAutofit/>
            </a:bodyPr>
            <a:lstStyle/>
            <a:p>
              <a:pPr algn="ctr">
                <a:defRPr>
                  <a:solidFill>
                    <a:srgbClr val="FFFFFF"/>
                  </a:solidFill>
                  <a:latin typeface="+mj-lt"/>
                  <a:ea typeface="+mj-ea"/>
                  <a:cs typeface="+mj-cs"/>
                  <a:sym typeface="Calibri"/>
                </a:defRPr>
              </a:pPr>
              <a:endParaRPr/>
            </a:p>
          </p:txBody>
        </p:sp>
        <p:sp>
          <p:nvSpPr>
            <p:cNvPr id="248" name="Rectangle"/>
            <p:cNvSpPr/>
            <p:nvPr/>
          </p:nvSpPr>
          <p:spPr>
            <a:xfrm>
              <a:off x="4681537" y="-1"/>
              <a:ext cx="2328863" cy="46039"/>
            </a:xfrm>
            <a:prstGeom prst="rect">
              <a:avLst/>
            </a:prstGeom>
            <a:solidFill>
              <a:srgbClr val="FF0000"/>
            </a:solidFill>
            <a:ln w="12700" cap="flat">
              <a:noFill/>
              <a:miter lim="400000"/>
            </a:ln>
            <a:effectLst/>
          </p:spPr>
          <p:txBody>
            <a:bodyPr wrap="square" lIns="45719" tIns="45719" rIns="45719" bIns="45719" numCol="1" anchor="ctr">
              <a:noAutofit/>
            </a:bodyPr>
            <a:lstStyle/>
            <a:p>
              <a:pPr algn="ctr">
                <a:defRPr>
                  <a:solidFill>
                    <a:srgbClr val="FFFFFF"/>
                  </a:solidFill>
                  <a:latin typeface="+mj-lt"/>
                  <a:ea typeface="+mj-ea"/>
                  <a:cs typeface="+mj-cs"/>
                  <a:sym typeface="Calibri"/>
                </a:defRPr>
              </a:pPr>
              <a:endParaRPr/>
            </a:p>
          </p:txBody>
        </p:sp>
      </p:grpSp>
      <p:sp>
        <p:nvSpPr>
          <p:cNvPr id="250" name="Slide Number"/>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Default">
    <p:spTree>
      <p:nvGrpSpPr>
        <p:cNvPr id="1" name=""/>
        <p:cNvGrpSpPr/>
        <p:nvPr/>
      </p:nvGrpSpPr>
      <p:grpSpPr>
        <a:xfrm>
          <a:off x="0" y="0"/>
          <a:ext cx="0" cy="0"/>
          <a:chOff x="0" y="0"/>
          <a:chExt cx="0" cy="0"/>
        </a:xfrm>
      </p:grpSpPr>
      <p:sp>
        <p:nvSpPr>
          <p:cNvPr id="257" name="BITS Pilani, Pilani Campus"/>
          <p:cNvSpPr txBox="1"/>
          <p:nvPr/>
        </p:nvSpPr>
        <p:spPr>
          <a:xfrm>
            <a:off x="3322320" y="6596062"/>
            <a:ext cx="5775960" cy="225709"/>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rIns="45719">
            <a:spAutoFit/>
          </a:bodyPr>
          <a:lstStyle/>
          <a:p>
            <a:pPr algn="r">
              <a:defRPr sz="1100" b="1">
                <a:solidFill>
                  <a:srgbClr val="101141"/>
                </a:solidFill>
                <a:latin typeface="+mj-lt"/>
                <a:ea typeface="+mj-ea"/>
                <a:cs typeface="+mj-cs"/>
                <a:sym typeface="Calibri"/>
              </a:defRPr>
            </a:pPr>
            <a:r>
              <a:t>BITS </a:t>
            </a:r>
            <a:r>
              <a:rPr b="0"/>
              <a:t>Pilani, Pilani Campus</a:t>
            </a:r>
          </a:p>
        </p:txBody>
      </p:sp>
      <p:grpSp>
        <p:nvGrpSpPr>
          <p:cNvPr id="261" name="Group"/>
          <p:cNvGrpSpPr/>
          <p:nvPr/>
        </p:nvGrpSpPr>
        <p:grpSpPr>
          <a:xfrm>
            <a:off x="2084387" y="6550025"/>
            <a:ext cx="7059613" cy="49213"/>
            <a:chOff x="0" y="0"/>
            <a:chExt cx="7059612" cy="49212"/>
          </a:xfrm>
        </p:grpSpPr>
        <p:sp>
          <p:nvSpPr>
            <p:cNvPr id="258" name="Rectangle"/>
            <p:cNvSpPr/>
            <p:nvPr/>
          </p:nvSpPr>
          <p:spPr>
            <a:xfrm>
              <a:off x="2546349" y="0"/>
              <a:ext cx="2328863" cy="49213"/>
            </a:xfrm>
            <a:prstGeom prst="rect">
              <a:avLst/>
            </a:prstGeom>
            <a:solidFill>
              <a:srgbClr val="76C2E5"/>
            </a:solidFill>
            <a:ln w="12700" cap="flat">
              <a:noFill/>
              <a:miter lim="400000"/>
            </a:ln>
            <a:effectLst/>
          </p:spPr>
          <p:txBody>
            <a:bodyPr wrap="square" lIns="45719" tIns="45719" rIns="45719" bIns="45719" numCol="1" anchor="ctr">
              <a:noAutofit/>
            </a:bodyPr>
            <a:lstStyle/>
            <a:p>
              <a:pPr algn="ctr">
                <a:defRPr>
                  <a:solidFill>
                    <a:srgbClr val="FFFFFF"/>
                  </a:solidFill>
                  <a:latin typeface="+mj-lt"/>
                  <a:ea typeface="+mj-ea"/>
                  <a:cs typeface="+mj-cs"/>
                  <a:sym typeface="Calibri"/>
                </a:defRPr>
              </a:pPr>
              <a:endParaRPr/>
            </a:p>
          </p:txBody>
        </p:sp>
        <p:sp>
          <p:nvSpPr>
            <p:cNvPr id="259" name="Rectangle"/>
            <p:cNvSpPr/>
            <p:nvPr/>
          </p:nvSpPr>
          <p:spPr>
            <a:xfrm>
              <a:off x="4824412" y="0"/>
              <a:ext cx="2235201" cy="46038"/>
            </a:xfrm>
            <a:prstGeom prst="rect">
              <a:avLst/>
            </a:prstGeom>
            <a:solidFill>
              <a:srgbClr val="E31C24"/>
            </a:solidFill>
            <a:ln w="12700" cap="flat">
              <a:noFill/>
              <a:miter lim="400000"/>
            </a:ln>
            <a:effectLst/>
          </p:spPr>
          <p:txBody>
            <a:bodyPr wrap="square" lIns="45719" tIns="45719" rIns="45719" bIns="45719" numCol="1" anchor="ctr">
              <a:noAutofit/>
            </a:bodyPr>
            <a:lstStyle/>
            <a:p>
              <a:pPr algn="ctr">
                <a:defRPr>
                  <a:solidFill>
                    <a:srgbClr val="FFFFFF"/>
                  </a:solidFill>
                  <a:latin typeface="+mj-lt"/>
                  <a:ea typeface="+mj-ea"/>
                  <a:cs typeface="+mj-cs"/>
                  <a:sym typeface="Calibri"/>
                </a:defRPr>
              </a:pPr>
              <a:endParaRPr/>
            </a:p>
          </p:txBody>
        </p:sp>
        <p:sp>
          <p:nvSpPr>
            <p:cNvPr id="260" name="Rectangle"/>
            <p:cNvSpPr/>
            <p:nvPr/>
          </p:nvSpPr>
          <p:spPr>
            <a:xfrm>
              <a:off x="0" y="0"/>
              <a:ext cx="2581276" cy="49213"/>
            </a:xfrm>
            <a:prstGeom prst="rect">
              <a:avLst/>
            </a:prstGeom>
            <a:solidFill>
              <a:srgbClr val="FCB017"/>
            </a:solidFill>
            <a:ln w="12700" cap="flat">
              <a:noFill/>
              <a:miter lim="400000"/>
            </a:ln>
            <a:effectLst/>
          </p:spPr>
          <p:txBody>
            <a:bodyPr wrap="square" lIns="45719" tIns="45719" rIns="45719" bIns="45719" numCol="1" anchor="ctr">
              <a:noAutofit/>
            </a:bodyPr>
            <a:lstStyle/>
            <a:p>
              <a:pPr algn="ctr">
                <a:defRPr>
                  <a:solidFill>
                    <a:srgbClr val="FFFFFF"/>
                  </a:solidFill>
                  <a:latin typeface="+mj-lt"/>
                  <a:ea typeface="+mj-ea"/>
                  <a:cs typeface="+mj-cs"/>
                  <a:sym typeface="Calibri"/>
                </a:defRPr>
              </a:pPr>
              <a:endParaRPr/>
            </a:p>
          </p:txBody>
        </p:sp>
      </p:grpSp>
      <p:pic>
        <p:nvPicPr>
          <p:cNvPr id="262" name="Picture 7.png" descr="Picture 7.png"/>
          <p:cNvPicPr>
            <a:picLocks noChangeAspect="1"/>
          </p:cNvPicPr>
          <p:nvPr/>
        </p:nvPicPr>
        <p:blipFill>
          <a:blip r:embed="rId2"/>
          <a:srcRect l="1922" b="5336"/>
          <a:stretch>
            <a:fillRect/>
          </a:stretch>
        </p:blipFill>
        <p:spPr>
          <a:xfrm>
            <a:off x="6629399" y="-1"/>
            <a:ext cx="2193926" cy="692151"/>
          </a:xfrm>
          <a:prstGeom prst="rect">
            <a:avLst/>
          </a:prstGeom>
          <a:ln w="12700">
            <a:miter lim="400000"/>
          </a:ln>
        </p:spPr>
      </p:pic>
      <p:grpSp>
        <p:nvGrpSpPr>
          <p:cNvPr id="266" name="Group"/>
          <p:cNvGrpSpPr/>
          <p:nvPr/>
        </p:nvGrpSpPr>
        <p:grpSpPr>
          <a:xfrm>
            <a:off x="2133599" y="6553199"/>
            <a:ext cx="7010401" cy="46039"/>
            <a:chOff x="0" y="0"/>
            <a:chExt cx="7010400" cy="46037"/>
          </a:xfrm>
        </p:grpSpPr>
        <p:sp>
          <p:nvSpPr>
            <p:cNvPr id="263" name="Rectangle"/>
            <p:cNvSpPr/>
            <p:nvPr/>
          </p:nvSpPr>
          <p:spPr>
            <a:xfrm>
              <a:off x="2362200" y="-1"/>
              <a:ext cx="2328864" cy="46039"/>
            </a:xfrm>
            <a:prstGeom prst="rect">
              <a:avLst/>
            </a:prstGeom>
            <a:solidFill>
              <a:srgbClr val="76C2E5"/>
            </a:solidFill>
            <a:ln w="12700" cap="flat">
              <a:noFill/>
              <a:miter lim="400000"/>
            </a:ln>
            <a:effectLst/>
          </p:spPr>
          <p:txBody>
            <a:bodyPr wrap="square" lIns="45719" tIns="45719" rIns="45719" bIns="45719" numCol="1" anchor="ctr">
              <a:noAutofit/>
            </a:bodyPr>
            <a:lstStyle/>
            <a:p>
              <a:pPr algn="ctr">
                <a:defRPr>
                  <a:solidFill>
                    <a:srgbClr val="FFFFFF"/>
                  </a:solidFill>
                  <a:latin typeface="+mj-lt"/>
                  <a:ea typeface="+mj-ea"/>
                  <a:cs typeface="+mj-cs"/>
                  <a:sym typeface="Calibri"/>
                </a:defRPr>
              </a:pPr>
              <a:endParaRPr/>
            </a:p>
          </p:txBody>
        </p:sp>
        <p:sp>
          <p:nvSpPr>
            <p:cNvPr id="264" name="Rectangle"/>
            <p:cNvSpPr/>
            <p:nvPr/>
          </p:nvSpPr>
          <p:spPr>
            <a:xfrm>
              <a:off x="-1" y="-1"/>
              <a:ext cx="2362201" cy="46039"/>
            </a:xfrm>
            <a:prstGeom prst="rect">
              <a:avLst/>
            </a:prstGeom>
            <a:solidFill>
              <a:srgbClr val="FCB017"/>
            </a:solidFill>
            <a:ln w="12700" cap="flat">
              <a:noFill/>
              <a:miter lim="400000"/>
            </a:ln>
            <a:effectLst/>
          </p:spPr>
          <p:txBody>
            <a:bodyPr wrap="square" lIns="45719" tIns="45719" rIns="45719" bIns="45719" numCol="1" anchor="ctr">
              <a:noAutofit/>
            </a:bodyPr>
            <a:lstStyle/>
            <a:p>
              <a:pPr algn="ctr">
                <a:defRPr>
                  <a:solidFill>
                    <a:srgbClr val="FFFFFF"/>
                  </a:solidFill>
                  <a:latin typeface="+mj-lt"/>
                  <a:ea typeface="+mj-ea"/>
                  <a:cs typeface="+mj-cs"/>
                  <a:sym typeface="Calibri"/>
                </a:defRPr>
              </a:pPr>
              <a:endParaRPr/>
            </a:p>
          </p:txBody>
        </p:sp>
        <p:sp>
          <p:nvSpPr>
            <p:cNvPr id="265" name="Rectangle"/>
            <p:cNvSpPr/>
            <p:nvPr/>
          </p:nvSpPr>
          <p:spPr>
            <a:xfrm>
              <a:off x="4681537" y="-1"/>
              <a:ext cx="2328863" cy="46039"/>
            </a:xfrm>
            <a:prstGeom prst="rect">
              <a:avLst/>
            </a:prstGeom>
            <a:solidFill>
              <a:srgbClr val="FF0000"/>
            </a:solidFill>
            <a:ln w="12700" cap="flat">
              <a:noFill/>
              <a:miter lim="400000"/>
            </a:ln>
            <a:effectLst/>
          </p:spPr>
          <p:txBody>
            <a:bodyPr wrap="square" lIns="45719" tIns="45719" rIns="45719" bIns="45719" numCol="1" anchor="ctr">
              <a:noAutofit/>
            </a:bodyPr>
            <a:lstStyle/>
            <a:p>
              <a:pPr algn="ctr">
                <a:defRPr>
                  <a:solidFill>
                    <a:srgbClr val="FFFFFF"/>
                  </a:solidFill>
                  <a:latin typeface="+mj-lt"/>
                  <a:ea typeface="+mj-ea"/>
                  <a:cs typeface="+mj-cs"/>
                  <a:sym typeface="Calibri"/>
                </a:defRPr>
              </a:pPr>
              <a:endParaRPr/>
            </a:p>
          </p:txBody>
        </p:sp>
      </p:grpSp>
      <p:grpSp>
        <p:nvGrpSpPr>
          <p:cNvPr id="270" name="Group"/>
          <p:cNvGrpSpPr/>
          <p:nvPr/>
        </p:nvGrpSpPr>
        <p:grpSpPr>
          <a:xfrm>
            <a:off x="-1" y="1295399"/>
            <a:ext cx="7010401" cy="46039"/>
            <a:chOff x="0" y="0"/>
            <a:chExt cx="7010400" cy="46037"/>
          </a:xfrm>
        </p:grpSpPr>
        <p:sp>
          <p:nvSpPr>
            <p:cNvPr id="267" name="Rectangle"/>
            <p:cNvSpPr/>
            <p:nvPr/>
          </p:nvSpPr>
          <p:spPr>
            <a:xfrm>
              <a:off x="2362200" y="-1"/>
              <a:ext cx="2328864" cy="46039"/>
            </a:xfrm>
            <a:prstGeom prst="rect">
              <a:avLst/>
            </a:prstGeom>
            <a:solidFill>
              <a:srgbClr val="76C2E5"/>
            </a:solidFill>
            <a:ln w="12700" cap="flat">
              <a:noFill/>
              <a:miter lim="400000"/>
            </a:ln>
            <a:effectLst/>
          </p:spPr>
          <p:txBody>
            <a:bodyPr wrap="square" lIns="45719" tIns="45719" rIns="45719" bIns="45719" numCol="1" anchor="ctr">
              <a:noAutofit/>
            </a:bodyPr>
            <a:lstStyle/>
            <a:p>
              <a:pPr algn="ctr">
                <a:defRPr>
                  <a:solidFill>
                    <a:srgbClr val="FFFFFF"/>
                  </a:solidFill>
                  <a:latin typeface="+mj-lt"/>
                  <a:ea typeface="+mj-ea"/>
                  <a:cs typeface="+mj-cs"/>
                  <a:sym typeface="Calibri"/>
                </a:defRPr>
              </a:pPr>
              <a:endParaRPr/>
            </a:p>
          </p:txBody>
        </p:sp>
        <p:sp>
          <p:nvSpPr>
            <p:cNvPr id="268" name="Rectangle"/>
            <p:cNvSpPr/>
            <p:nvPr/>
          </p:nvSpPr>
          <p:spPr>
            <a:xfrm>
              <a:off x="-1" y="-1"/>
              <a:ext cx="2362201" cy="46039"/>
            </a:xfrm>
            <a:prstGeom prst="rect">
              <a:avLst/>
            </a:prstGeom>
            <a:solidFill>
              <a:srgbClr val="FCB017"/>
            </a:solidFill>
            <a:ln w="12700" cap="flat">
              <a:noFill/>
              <a:miter lim="400000"/>
            </a:ln>
            <a:effectLst/>
          </p:spPr>
          <p:txBody>
            <a:bodyPr wrap="square" lIns="45719" tIns="45719" rIns="45719" bIns="45719" numCol="1" anchor="ctr">
              <a:noAutofit/>
            </a:bodyPr>
            <a:lstStyle/>
            <a:p>
              <a:pPr algn="ctr">
                <a:defRPr>
                  <a:solidFill>
                    <a:srgbClr val="FFFFFF"/>
                  </a:solidFill>
                  <a:latin typeface="+mj-lt"/>
                  <a:ea typeface="+mj-ea"/>
                  <a:cs typeface="+mj-cs"/>
                  <a:sym typeface="Calibri"/>
                </a:defRPr>
              </a:pPr>
              <a:endParaRPr/>
            </a:p>
          </p:txBody>
        </p:sp>
        <p:sp>
          <p:nvSpPr>
            <p:cNvPr id="269" name="Rectangle"/>
            <p:cNvSpPr/>
            <p:nvPr/>
          </p:nvSpPr>
          <p:spPr>
            <a:xfrm>
              <a:off x="4681537" y="-1"/>
              <a:ext cx="2328863" cy="46039"/>
            </a:xfrm>
            <a:prstGeom prst="rect">
              <a:avLst/>
            </a:prstGeom>
            <a:solidFill>
              <a:srgbClr val="FF0000"/>
            </a:solidFill>
            <a:ln w="12700" cap="flat">
              <a:noFill/>
              <a:miter lim="400000"/>
            </a:ln>
            <a:effectLst/>
          </p:spPr>
          <p:txBody>
            <a:bodyPr wrap="square" lIns="45719" tIns="45719" rIns="45719" bIns="45719" numCol="1" anchor="ctr">
              <a:noAutofit/>
            </a:bodyPr>
            <a:lstStyle/>
            <a:p>
              <a:pPr algn="ctr">
                <a:defRPr>
                  <a:solidFill>
                    <a:srgbClr val="FFFFFF"/>
                  </a:solidFill>
                  <a:latin typeface="+mj-lt"/>
                  <a:ea typeface="+mj-ea"/>
                  <a:cs typeface="+mj-cs"/>
                  <a:sym typeface="Calibri"/>
                </a:defRPr>
              </a:pPr>
              <a:endParaRPr/>
            </a:p>
          </p:txBody>
        </p:sp>
      </p:grpSp>
      <p:sp>
        <p:nvSpPr>
          <p:cNvPr id="271" name="Slide Number"/>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Default">
    <p:spTree>
      <p:nvGrpSpPr>
        <p:cNvPr id="1" name=""/>
        <p:cNvGrpSpPr/>
        <p:nvPr/>
      </p:nvGrpSpPr>
      <p:grpSpPr>
        <a:xfrm>
          <a:off x="0" y="0"/>
          <a:ext cx="0" cy="0"/>
          <a:chOff x="0" y="0"/>
          <a:chExt cx="0" cy="0"/>
        </a:xfrm>
      </p:grpSpPr>
      <p:pic>
        <p:nvPicPr>
          <p:cNvPr id="278" name="\\Server\D\jyoti\FI023_BITS_v1\styleguide img\IMG_5627_b.jpg" descr="\\Server\D\jyoti\FI023_BITS_v1\styleguide img\IMG_5627_b.jpg"/>
          <p:cNvPicPr>
            <a:picLocks noChangeAspect="1"/>
          </p:cNvPicPr>
          <p:nvPr/>
        </p:nvPicPr>
        <p:blipFill>
          <a:blip r:embed="rId2"/>
          <a:stretch>
            <a:fillRect/>
          </a:stretch>
        </p:blipFill>
        <p:spPr>
          <a:xfrm>
            <a:off x="0" y="0"/>
            <a:ext cx="9144000" cy="6858000"/>
          </a:xfrm>
          <a:prstGeom prst="rect">
            <a:avLst/>
          </a:prstGeom>
          <a:ln w="12700">
            <a:miter lim="400000"/>
          </a:ln>
        </p:spPr>
      </p:pic>
      <p:sp>
        <p:nvSpPr>
          <p:cNvPr id="279" name="Rectangle"/>
          <p:cNvSpPr/>
          <p:nvPr/>
        </p:nvSpPr>
        <p:spPr>
          <a:xfrm>
            <a:off x="-1" y="4281487"/>
            <a:ext cx="9144002" cy="2576513"/>
          </a:xfrm>
          <a:prstGeom prst="rect">
            <a:avLst/>
          </a:prstGeom>
          <a:solidFill>
            <a:srgbClr val="FFFFFF"/>
          </a:solidFill>
          <a:ln>
            <a:solidFill>
              <a:srgbClr val="4A7EBB"/>
            </a:solidFill>
          </a:ln>
          <a:effectLst>
            <a:outerShdw blurRad="38100" dist="23000" dir="5400000" rotWithShape="0">
              <a:srgbClr val="000000">
                <a:alpha val="34999"/>
              </a:srgbClr>
            </a:outerShdw>
          </a:effectLst>
        </p:spPr>
        <p:txBody>
          <a:bodyPr lIns="45719" rIns="45719" anchor="ctr"/>
          <a:lstStyle/>
          <a:p>
            <a:pPr algn="ctr">
              <a:defRPr>
                <a:solidFill>
                  <a:srgbClr val="FFFFFF"/>
                </a:solidFill>
                <a:latin typeface="+mj-lt"/>
                <a:ea typeface="+mj-ea"/>
                <a:cs typeface="+mj-cs"/>
                <a:sym typeface="Calibri"/>
              </a:defRPr>
            </a:pPr>
            <a:endParaRPr/>
          </a:p>
        </p:txBody>
      </p:sp>
      <p:pic>
        <p:nvPicPr>
          <p:cNvPr id="280" name="Picture 7.png" descr="Picture 7.png"/>
          <p:cNvPicPr>
            <a:picLocks noChangeAspect="1"/>
          </p:cNvPicPr>
          <p:nvPr/>
        </p:nvPicPr>
        <p:blipFill>
          <a:blip r:embed="rId3"/>
          <a:srcRect l="1922" b="5336"/>
          <a:stretch>
            <a:fillRect/>
          </a:stretch>
        </p:blipFill>
        <p:spPr>
          <a:xfrm>
            <a:off x="6629399" y="-1"/>
            <a:ext cx="2193926" cy="692151"/>
          </a:xfrm>
          <a:prstGeom prst="rect">
            <a:avLst/>
          </a:prstGeom>
          <a:ln w="12700">
            <a:miter lim="400000"/>
          </a:ln>
        </p:spPr>
      </p:pic>
      <p:sp>
        <p:nvSpPr>
          <p:cNvPr id="281" name="Rectangle"/>
          <p:cNvSpPr/>
          <p:nvPr/>
        </p:nvSpPr>
        <p:spPr>
          <a:xfrm>
            <a:off x="2882900" y="6775450"/>
            <a:ext cx="2895600" cy="76200"/>
          </a:xfrm>
          <a:prstGeom prst="rect">
            <a:avLst/>
          </a:prstGeom>
          <a:solidFill>
            <a:srgbClr val="76C2E5"/>
          </a:solidFill>
          <a:ln w="12700">
            <a:miter lim="400000"/>
          </a:ln>
        </p:spPr>
        <p:txBody>
          <a:bodyPr lIns="45719" rIns="45719" anchor="ctr"/>
          <a:lstStyle/>
          <a:p>
            <a:pPr algn="ctr">
              <a:defRPr>
                <a:solidFill>
                  <a:srgbClr val="FFFFFF"/>
                </a:solidFill>
                <a:latin typeface="+mj-lt"/>
                <a:ea typeface="+mj-ea"/>
                <a:cs typeface="+mj-cs"/>
                <a:sym typeface="Calibri"/>
              </a:defRPr>
            </a:pPr>
            <a:endParaRPr/>
          </a:p>
        </p:txBody>
      </p:sp>
      <p:sp>
        <p:nvSpPr>
          <p:cNvPr id="282" name="Rectangle"/>
          <p:cNvSpPr/>
          <p:nvPr/>
        </p:nvSpPr>
        <p:spPr>
          <a:xfrm>
            <a:off x="-12700" y="6775450"/>
            <a:ext cx="2895600" cy="76200"/>
          </a:xfrm>
          <a:prstGeom prst="rect">
            <a:avLst/>
          </a:prstGeom>
          <a:solidFill>
            <a:srgbClr val="FCB017"/>
          </a:solidFill>
          <a:ln w="12700">
            <a:miter lim="400000"/>
          </a:ln>
        </p:spPr>
        <p:txBody>
          <a:bodyPr lIns="45719" rIns="45719" anchor="ctr"/>
          <a:lstStyle/>
          <a:p>
            <a:pPr algn="ctr">
              <a:defRPr>
                <a:solidFill>
                  <a:srgbClr val="FFFFFF"/>
                </a:solidFill>
                <a:latin typeface="+mj-lt"/>
                <a:ea typeface="+mj-ea"/>
                <a:cs typeface="+mj-cs"/>
                <a:sym typeface="Calibri"/>
              </a:defRPr>
            </a:pPr>
            <a:endParaRPr/>
          </a:p>
        </p:txBody>
      </p:sp>
      <p:sp>
        <p:nvSpPr>
          <p:cNvPr id="283" name="Rectangle"/>
          <p:cNvSpPr/>
          <p:nvPr/>
        </p:nvSpPr>
        <p:spPr>
          <a:xfrm>
            <a:off x="5778500" y="6775450"/>
            <a:ext cx="2895600" cy="76200"/>
          </a:xfrm>
          <a:prstGeom prst="rect">
            <a:avLst/>
          </a:prstGeom>
          <a:solidFill>
            <a:srgbClr val="FF0000"/>
          </a:solidFill>
          <a:ln w="12700">
            <a:miter lim="400000"/>
          </a:ln>
        </p:spPr>
        <p:txBody>
          <a:bodyPr lIns="45719" rIns="45719" anchor="ctr"/>
          <a:lstStyle/>
          <a:p>
            <a:pPr algn="ctr">
              <a:defRPr>
                <a:solidFill>
                  <a:srgbClr val="FFFFFF"/>
                </a:solidFill>
                <a:latin typeface="+mj-lt"/>
                <a:ea typeface="+mj-ea"/>
                <a:cs typeface="+mj-cs"/>
                <a:sym typeface="Calibri"/>
              </a:defRPr>
            </a:pPr>
            <a:endParaRPr/>
          </a:p>
        </p:txBody>
      </p:sp>
      <p:sp>
        <p:nvSpPr>
          <p:cNvPr id="284" name="BITS Pilani"/>
          <p:cNvSpPr txBox="1"/>
          <p:nvPr/>
        </p:nvSpPr>
        <p:spPr>
          <a:xfrm>
            <a:off x="6903719" y="762000"/>
            <a:ext cx="2118361" cy="45465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rIns="45719">
            <a:spAutoFit/>
          </a:bodyPr>
          <a:lstStyle/>
          <a:p>
            <a:pPr algn="ctr">
              <a:defRPr sz="2900" b="1">
                <a:solidFill>
                  <a:srgbClr val="FFFFFF"/>
                </a:solidFill>
                <a:latin typeface="+mj-lt"/>
                <a:ea typeface="+mj-ea"/>
                <a:cs typeface="+mj-cs"/>
                <a:sym typeface="Calibri"/>
              </a:defRPr>
            </a:pPr>
            <a:r>
              <a:t>BITS</a:t>
            </a:r>
            <a:r>
              <a:rPr b="0"/>
              <a:t> Pilani</a:t>
            </a:r>
          </a:p>
        </p:txBody>
      </p:sp>
      <p:sp>
        <p:nvSpPr>
          <p:cNvPr id="285" name="Pilani Campus"/>
          <p:cNvSpPr txBox="1"/>
          <p:nvPr/>
        </p:nvSpPr>
        <p:spPr>
          <a:xfrm>
            <a:off x="7132319" y="1171575"/>
            <a:ext cx="1813561" cy="248305"/>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rIns="45719">
            <a:spAutoFit/>
          </a:bodyPr>
          <a:lstStyle>
            <a:lvl1pPr>
              <a:defRPr sz="1200">
                <a:solidFill>
                  <a:srgbClr val="FFFFFF"/>
                </a:solidFill>
                <a:latin typeface="+mj-lt"/>
                <a:ea typeface="+mj-ea"/>
                <a:cs typeface="+mj-cs"/>
                <a:sym typeface="Calibri"/>
              </a:defRPr>
            </a:lvl1pPr>
          </a:lstStyle>
          <a:p>
            <a:r>
              <a:t>Pilani Campus</a:t>
            </a:r>
          </a:p>
        </p:txBody>
      </p:sp>
      <p:sp>
        <p:nvSpPr>
          <p:cNvPr id="286" name="Slide Number"/>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Default">
    <p:spTree>
      <p:nvGrpSpPr>
        <p:cNvPr id="1" name=""/>
        <p:cNvGrpSpPr/>
        <p:nvPr/>
      </p:nvGrpSpPr>
      <p:grpSpPr>
        <a:xfrm>
          <a:off x="0" y="0"/>
          <a:ext cx="0" cy="0"/>
          <a:chOff x="0" y="0"/>
          <a:chExt cx="0" cy="0"/>
        </a:xfrm>
      </p:grpSpPr>
      <p:sp>
        <p:nvSpPr>
          <p:cNvPr id="293" name="BITS Pilani, Pilani Campus"/>
          <p:cNvSpPr txBox="1"/>
          <p:nvPr/>
        </p:nvSpPr>
        <p:spPr>
          <a:xfrm>
            <a:off x="3322320" y="6596062"/>
            <a:ext cx="5775960" cy="225709"/>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rIns="45719">
            <a:spAutoFit/>
          </a:bodyPr>
          <a:lstStyle/>
          <a:p>
            <a:pPr algn="r">
              <a:defRPr sz="1100" b="1">
                <a:solidFill>
                  <a:srgbClr val="101141"/>
                </a:solidFill>
                <a:latin typeface="+mj-lt"/>
                <a:ea typeface="+mj-ea"/>
                <a:cs typeface="+mj-cs"/>
                <a:sym typeface="Calibri"/>
              </a:defRPr>
            </a:pPr>
            <a:r>
              <a:t>BITS </a:t>
            </a:r>
            <a:r>
              <a:rPr b="0"/>
              <a:t>Pilani, Pilani Campus</a:t>
            </a:r>
          </a:p>
        </p:txBody>
      </p:sp>
      <p:grpSp>
        <p:nvGrpSpPr>
          <p:cNvPr id="297" name="Group"/>
          <p:cNvGrpSpPr/>
          <p:nvPr/>
        </p:nvGrpSpPr>
        <p:grpSpPr>
          <a:xfrm>
            <a:off x="2084387" y="6550025"/>
            <a:ext cx="7059613" cy="49213"/>
            <a:chOff x="0" y="0"/>
            <a:chExt cx="7059612" cy="49212"/>
          </a:xfrm>
        </p:grpSpPr>
        <p:sp>
          <p:nvSpPr>
            <p:cNvPr id="294" name="Rectangle"/>
            <p:cNvSpPr/>
            <p:nvPr/>
          </p:nvSpPr>
          <p:spPr>
            <a:xfrm>
              <a:off x="2546349" y="0"/>
              <a:ext cx="2328863" cy="49213"/>
            </a:xfrm>
            <a:prstGeom prst="rect">
              <a:avLst/>
            </a:prstGeom>
            <a:solidFill>
              <a:srgbClr val="76C2E5"/>
            </a:solidFill>
            <a:ln w="12700" cap="flat">
              <a:noFill/>
              <a:miter lim="400000"/>
            </a:ln>
            <a:effectLst/>
          </p:spPr>
          <p:txBody>
            <a:bodyPr wrap="square" lIns="45719" tIns="45719" rIns="45719" bIns="45719" numCol="1" anchor="ctr">
              <a:noAutofit/>
            </a:bodyPr>
            <a:lstStyle/>
            <a:p>
              <a:pPr algn="ctr">
                <a:defRPr>
                  <a:solidFill>
                    <a:srgbClr val="FFFFFF"/>
                  </a:solidFill>
                  <a:latin typeface="+mj-lt"/>
                  <a:ea typeface="+mj-ea"/>
                  <a:cs typeface="+mj-cs"/>
                  <a:sym typeface="Calibri"/>
                </a:defRPr>
              </a:pPr>
              <a:endParaRPr/>
            </a:p>
          </p:txBody>
        </p:sp>
        <p:sp>
          <p:nvSpPr>
            <p:cNvPr id="295" name="Rectangle"/>
            <p:cNvSpPr/>
            <p:nvPr/>
          </p:nvSpPr>
          <p:spPr>
            <a:xfrm>
              <a:off x="4824412" y="0"/>
              <a:ext cx="2235201" cy="46038"/>
            </a:xfrm>
            <a:prstGeom prst="rect">
              <a:avLst/>
            </a:prstGeom>
            <a:solidFill>
              <a:srgbClr val="E31C24"/>
            </a:solidFill>
            <a:ln w="12700" cap="flat">
              <a:noFill/>
              <a:miter lim="400000"/>
            </a:ln>
            <a:effectLst/>
          </p:spPr>
          <p:txBody>
            <a:bodyPr wrap="square" lIns="45719" tIns="45719" rIns="45719" bIns="45719" numCol="1" anchor="ctr">
              <a:noAutofit/>
            </a:bodyPr>
            <a:lstStyle/>
            <a:p>
              <a:pPr algn="ctr">
                <a:defRPr>
                  <a:solidFill>
                    <a:srgbClr val="FFFFFF"/>
                  </a:solidFill>
                  <a:latin typeface="+mj-lt"/>
                  <a:ea typeface="+mj-ea"/>
                  <a:cs typeface="+mj-cs"/>
                  <a:sym typeface="Calibri"/>
                </a:defRPr>
              </a:pPr>
              <a:endParaRPr/>
            </a:p>
          </p:txBody>
        </p:sp>
        <p:sp>
          <p:nvSpPr>
            <p:cNvPr id="296" name="Rectangle"/>
            <p:cNvSpPr/>
            <p:nvPr/>
          </p:nvSpPr>
          <p:spPr>
            <a:xfrm>
              <a:off x="0" y="0"/>
              <a:ext cx="2581276" cy="49213"/>
            </a:xfrm>
            <a:prstGeom prst="rect">
              <a:avLst/>
            </a:prstGeom>
            <a:solidFill>
              <a:srgbClr val="FCB017"/>
            </a:solidFill>
            <a:ln w="12700" cap="flat">
              <a:noFill/>
              <a:miter lim="400000"/>
            </a:ln>
            <a:effectLst/>
          </p:spPr>
          <p:txBody>
            <a:bodyPr wrap="square" lIns="45719" tIns="45719" rIns="45719" bIns="45719" numCol="1" anchor="ctr">
              <a:noAutofit/>
            </a:bodyPr>
            <a:lstStyle/>
            <a:p>
              <a:pPr algn="ctr">
                <a:defRPr>
                  <a:solidFill>
                    <a:srgbClr val="FFFFFF"/>
                  </a:solidFill>
                  <a:latin typeface="+mj-lt"/>
                  <a:ea typeface="+mj-ea"/>
                  <a:cs typeface="+mj-cs"/>
                  <a:sym typeface="Calibri"/>
                </a:defRPr>
              </a:pPr>
              <a:endParaRPr/>
            </a:p>
          </p:txBody>
        </p:sp>
      </p:grpSp>
      <p:pic>
        <p:nvPicPr>
          <p:cNvPr id="298" name="Picture 7.png" descr="Picture 7.png"/>
          <p:cNvPicPr>
            <a:picLocks noChangeAspect="1"/>
          </p:cNvPicPr>
          <p:nvPr/>
        </p:nvPicPr>
        <p:blipFill>
          <a:blip r:embed="rId2"/>
          <a:srcRect l="1922" b="5336"/>
          <a:stretch>
            <a:fillRect/>
          </a:stretch>
        </p:blipFill>
        <p:spPr>
          <a:xfrm>
            <a:off x="6629399" y="-1"/>
            <a:ext cx="2193926" cy="692151"/>
          </a:xfrm>
          <a:prstGeom prst="rect">
            <a:avLst/>
          </a:prstGeom>
          <a:ln w="12700">
            <a:miter lim="400000"/>
          </a:ln>
        </p:spPr>
      </p:pic>
      <p:grpSp>
        <p:nvGrpSpPr>
          <p:cNvPr id="302" name="Group"/>
          <p:cNvGrpSpPr/>
          <p:nvPr/>
        </p:nvGrpSpPr>
        <p:grpSpPr>
          <a:xfrm>
            <a:off x="2133599" y="6553199"/>
            <a:ext cx="7010401" cy="46039"/>
            <a:chOff x="0" y="0"/>
            <a:chExt cx="7010400" cy="46037"/>
          </a:xfrm>
        </p:grpSpPr>
        <p:sp>
          <p:nvSpPr>
            <p:cNvPr id="299" name="Rectangle"/>
            <p:cNvSpPr/>
            <p:nvPr/>
          </p:nvSpPr>
          <p:spPr>
            <a:xfrm>
              <a:off x="2362200" y="-1"/>
              <a:ext cx="2328864" cy="46039"/>
            </a:xfrm>
            <a:prstGeom prst="rect">
              <a:avLst/>
            </a:prstGeom>
            <a:solidFill>
              <a:srgbClr val="76C2E5"/>
            </a:solidFill>
            <a:ln w="12700" cap="flat">
              <a:noFill/>
              <a:miter lim="400000"/>
            </a:ln>
            <a:effectLst/>
          </p:spPr>
          <p:txBody>
            <a:bodyPr wrap="square" lIns="45719" tIns="45719" rIns="45719" bIns="45719" numCol="1" anchor="ctr">
              <a:noAutofit/>
            </a:bodyPr>
            <a:lstStyle/>
            <a:p>
              <a:pPr algn="ctr">
                <a:defRPr>
                  <a:solidFill>
                    <a:srgbClr val="FFFFFF"/>
                  </a:solidFill>
                  <a:latin typeface="+mj-lt"/>
                  <a:ea typeface="+mj-ea"/>
                  <a:cs typeface="+mj-cs"/>
                  <a:sym typeface="Calibri"/>
                </a:defRPr>
              </a:pPr>
              <a:endParaRPr/>
            </a:p>
          </p:txBody>
        </p:sp>
        <p:sp>
          <p:nvSpPr>
            <p:cNvPr id="300" name="Rectangle"/>
            <p:cNvSpPr/>
            <p:nvPr/>
          </p:nvSpPr>
          <p:spPr>
            <a:xfrm>
              <a:off x="-1" y="-1"/>
              <a:ext cx="2362201" cy="46039"/>
            </a:xfrm>
            <a:prstGeom prst="rect">
              <a:avLst/>
            </a:prstGeom>
            <a:solidFill>
              <a:srgbClr val="FCB017"/>
            </a:solidFill>
            <a:ln w="12700" cap="flat">
              <a:noFill/>
              <a:miter lim="400000"/>
            </a:ln>
            <a:effectLst/>
          </p:spPr>
          <p:txBody>
            <a:bodyPr wrap="square" lIns="45719" tIns="45719" rIns="45719" bIns="45719" numCol="1" anchor="ctr">
              <a:noAutofit/>
            </a:bodyPr>
            <a:lstStyle/>
            <a:p>
              <a:pPr algn="ctr">
                <a:defRPr>
                  <a:solidFill>
                    <a:srgbClr val="FFFFFF"/>
                  </a:solidFill>
                  <a:latin typeface="+mj-lt"/>
                  <a:ea typeface="+mj-ea"/>
                  <a:cs typeface="+mj-cs"/>
                  <a:sym typeface="Calibri"/>
                </a:defRPr>
              </a:pPr>
              <a:endParaRPr/>
            </a:p>
          </p:txBody>
        </p:sp>
        <p:sp>
          <p:nvSpPr>
            <p:cNvPr id="301" name="Rectangle"/>
            <p:cNvSpPr/>
            <p:nvPr/>
          </p:nvSpPr>
          <p:spPr>
            <a:xfrm>
              <a:off x="4681537" y="-1"/>
              <a:ext cx="2328863" cy="46039"/>
            </a:xfrm>
            <a:prstGeom prst="rect">
              <a:avLst/>
            </a:prstGeom>
            <a:solidFill>
              <a:srgbClr val="FF0000"/>
            </a:solidFill>
            <a:ln w="12700" cap="flat">
              <a:noFill/>
              <a:miter lim="400000"/>
            </a:ln>
            <a:effectLst/>
          </p:spPr>
          <p:txBody>
            <a:bodyPr wrap="square" lIns="45719" tIns="45719" rIns="45719" bIns="45719" numCol="1" anchor="ctr">
              <a:noAutofit/>
            </a:bodyPr>
            <a:lstStyle/>
            <a:p>
              <a:pPr algn="ctr">
                <a:defRPr>
                  <a:solidFill>
                    <a:srgbClr val="FFFFFF"/>
                  </a:solidFill>
                  <a:latin typeface="+mj-lt"/>
                  <a:ea typeface="+mj-ea"/>
                  <a:cs typeface="+mj-cs"/>
                  <a:sym typeface="Calibri"/>
                </a:defRPr>
              </a:pPr>
              <a:endParaRPr/>
            </a:p>
          </p:txBody>
        </p:sp>
      </p:grpSp>
      <p:grpSp>
        <p:nvGrpSpPr>
          <p:cNvPr id="306" name="Group"/>
          <p:cNvGrpSpPr/>
          <p:nvPr/>
        </p:nvGrpSpPr>
        <p:grpSpPr>
          <a:xfrm>
            <a:off x="-1" y="1295399"/>
            <a:ext cx="7010401" cy="46039"/>
            <a:chOff x="0" y="0"/>
            <a:chExt cx="7010400" cy="46037"/>
          </a:xfrm>
        </p:grpSpPr>
        <p:sp>
          <p:nvSpPr>
            <p:cNvPr id="303" name="Rectangle"/>
            <p:cNvSpPr/>
            <p:nvPr/>
          </p:nvSpPr>
          <p:spPr>
            <a:xfrm>
              <a:off x="2362200" y="-1"/>
              <a:ext cx="2328864" cy="46039"/>
            </a:xfrm>
            <a:prstGeom prst="rect">
              <a:avLst/>
            </a:prstGeom>
            <a:solidFill>
              <a:srgbClr val="76C2E5"/>
            </a:solidFill>
            <a:ln w="12700" cap="flat">
              <a:noFill/>
              <a:miter lim="400000"/>
            </a:ln>
            <a:effectLst/>
          </p:spPr>
          <p:txBody>
            <a:bodyPr wrap="square" lIns="45719" tIns="45719" rIns="45719" bIns="45719" numCol="1" anchor="ctr">
              <a:noAutofit/>
            </a:bodyPr>
            <a:lstStyle/>
            <a:p>
              <a:pPr algn="ctr">
                <a:defRPr>
                  <a:solidFill>
                    <a:srgbClr val="FFFFFF"/>
                  </a:solidFill>
                  <a:latin typeface="+mj-lt"/>
                  <a:ea typeface="+mj-ea"/>
                  <a:cs typeface="+mj-cs"/>
                  <a:sym typeface="Calibri"/>
                </a:defRPr>
              </a:pPr>
              <a:endParaRPr/>
            </a:p>
          </p:txBody>
        </p:sp>
        <p:sp>
          <p:nvSpPr>
            <p:cNvPr id="304" name="Rectangle"/>
            <p:cNvSpPr/>
            <p:nvPr/>
          </p:nvSpPr>
          <p:spPr>
            <a:xfrm>
              <a:off x="-1" y="-1"/>
              <a:ext cx="2362201" cy="46039"/>
            </a:xfrm>
            <a:prstGeom prst="rect">
              <a:avLst/>
            </a:prstGeom>
            <a:solidFill>
              <a:srgbClr val="FCB017"/>
            </a:solidFill>
            <a:ln w="12700" cap="flat">
              <a:noFill/>
              <a:miter lim="400000"/>
            </a:ln>
            <a:effectLst/>
          </p:spPr>
          <p:txBody>
            <a:bodyPr wrap="square" lIns="45719" tIns="45719" rIns="45719" bIns="45719" numCol="1" anchor="ctr">
              <a:noAutofit/>
            </a:bodyPr>
            <a:lstStyle/>
            <a:p>
              <a:pPr algn="ctr">
                <a:defRPr>
                  <a:solidFill>
                    <a:srgbClr val="FFFFFF"/>
                  </a:solidFill>
                  <a:latin typeface="+mj-lt"/>
                  <a:ea typeface="+mj-ea"/>
                  <a:cs typeface="+mj-cs"/>
                  <a:sym typeface="Calibri"/>
                </a:defRPr>
              </a:pPr>
              <a:endParaRPr/>
            </a:p>
          </p:txBody>
        </p:sp>
        <p:sp>
          <p:nvSpPr>
            <p:cNvPr id="305" name="Rectangle"/>
            <p:cNvSpPr/>
            <p:nvPr/>
          </p:nvSpPr>
          <p:spPr>
            <a:xfrm>
              <a:off x="4681537" y="-1"/>
              <a:ext cx="2328863" cy="46039"/>
            </a:xfrm>
            <a:prstGeom prst="rect">
              <a:avLst/>
            </a:prstGeom>
            <a:solidFill>
              <a:srgbClr val="FF0000"/>
            </a:solidFill>
            <a:ln w="12700" cap="flat">
              <a:noFill/>
              <a:miter lim="400000"/>
            </a:ln>
            <a:effectLst/>
          </p:spPr>
          <p:txBody>
            <a:bodyPr wrap="square" lIns="45719" tIns="45719" rIns="45719" bIns="45719" numCol="1" anchor="ctr">
              <a:noAutofit/>
            </a:bodyPr>
            <a:lstStyle/>
            <a:p>
              <a:pPr algn="ctr">
                <a:defRPr>
                  <a:solidFill>
                    <a:srgbClr val="FFFFFF"/>
                  </a:solidFill>
                  <a:latin typeface="+mj-lt"/>
                  <a:ea typeface="+mj-ea"/>
                  <a:cs typeface="+mj-cs"/>
                  <a:sym typeface="Calibri"/>
                </a:defRPr>
              </a:pPr>
              <a:endParaRPr/>
            </a:p>
          </p:txBody>
        </p:sp>
      </p:grpSp>
      <p:sp>
        <p:nvSpPr>
          <p:cNvPr id="307" name="Slide Number"/>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Default">
    <p:spTree>
      <p:nvGrpSpPr>
        <p:cNvPr id="1" name=""/>
        <p:cNvGrpSpPr/>
        <p:nvPr/>
      </p:nvGrpSpPr>
      <p:grpSpPr>
        <a:xfrm>
          <a:off x="0" y="0"/>
          <a:ext cx="0" cy="0"/>
          <a:chOff x="0" y="0"/>
          <a:chExt cx="0" cy="0"/>
        </a:xfrm>
      </p:grpSpPr>
      <p:sp>
        <p:nvSpPr>
          <p:cNvPr id="314" name="BITS Pilani, Pilani Campus"/>
          <p:cNvSpPr txBox="1"/>
          <p:nvPr/>
        </p:nvSpPr>
        <p:spPr>
          <a:xfrm>
            <a:off x="3322320" y="6596062"/>
            <a:ext cx="5775960" cy="225709"/>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rIns="45719">
            <a:spAutoFit/>
          </a:bodyPr>
          <a:lstStyle/>
          <a:p>
            <a:pPr algn="r">
              <a:defRPr sz="1100" b="1">
                <a:solidFill>
                  <a:srgbClr val="101141"/>
                </a:solidFill>
                <a:latin typeface="+mj-lt"/>
                <a:ea typeface="+mj-ea"/>
                <a:cs typeface="+mj-cs"/>
                <a:sym typeface="Calibri"/>
              </a:defRPr>
            </a:pPr>
            <a:r>
              <a:t>BITS </a:t>
            </a:r>
            <a:r>
              <a:rPr b="0"/>
              <a:t>Pilani, Pilani Campus</a:t>
            </a:r>
          </a:p>
        </p:txBody>
      </p:sp>
      <p:grpSp>
        <p:nvGrpSpPr>
          <p:cNvPr id="318" name="Group"/>
          <p:cNvGrpSpPr/>
          <p:nvPr/>
        </p:nvGrpSpPr>
        <p:grpSpPr>
          <a:xfrm>
            <a:off x="2084387" y="6550025"/>
            <a:ext cx="7059613" cy="49213"/>
            <a:chOff x="0" y="0"/>
            <a:chExt cx="7059612" cy="49212"/>
          </a:xfrm>
        </p:grpSpPr>
        <p:sp>
          <p:nvSpPr>
            <p:cNvPr id="315" name="Rectangle"/>
            <p:cNvSpPr/>
            <p:nvPr/>
          </p:nvSpPr>
          <p:spPr>
            <a:xfrm>
              <a:off x="2546349" y="0"/>
              <a:ext cx="2328863" cy="49213"/>
            </a:xfrm>
            <a:prstGeom prst="rect">
              <a:avLst/>
            </a:prstGeom>
            <a:solidFill>
              <a:srgbClr val="76C2E5"/>
            </a:solidFill>
            <a:ln w="12700" cap="flat">
              <a:noFill/>
              <a:miter lim="400000"/>
            </a:ln>
            <a:effectLst/>
          </p:spPr>
          <p:txBody>
            <a:bodyPr wrap="square" lIns="45719" tIns="45719" rIns="45719" bIns="45719" numCol="1" anchor="ctr">
              <a:noAutofit/>
            </a:bodyPr>
            <a:lstStyle/>
            <a:p>
              <a:pPr algn="ctr">
                <a:defRPr>
                  <a:solidFill>
                    <a:srgbClr val="FFFFFF"/>
                  </a:solidFill>
                  <a:latin typeface="+mj-lt"/>
                  <a:ea typeface="+mj-ea"/>
                  <a:cs typeface="+mj-cs"/>
                  <a:sym typeface="Calibri"/>
                </a:defRPr>
              </a:pPr>
              <a:endParaRPr/>
            </a:p>
          </p:txBody>
        </p:sp>
        <p:sp>
          <p:nvSpPr>
            <p:cNvPr id="316" name="Rectangle"/>
            <p:cNvSpPr/>
            <p:nvPr/>
          </p:nvSpPr>
          <p:spPr>
            <a:xfrm>
              <a:off x="4824412" y="0"/>
              <a:ext cx="2235201" cy="46038"/>
            </a:xfrm>
            <a:prstGeom prst="rect">
              <a:avLst/>
            </a:prstGeom>
            <a:solidFill>
              <a:srgbClr val="E31C24"/>
            </a:solidFill>
            <a:ln w="12700" cap="flat">
              <a:noFill/>
              <a:miter lim="400000"/>
            </a:ln>
            <a:effectLst/>
          </p:spPr>
          <p:txBody>
            <a:bodyPr wrap="square" lIns="45719" tIns="45719" rIns="45719" bIns="45719" numCol="1" anchor="ctr">
              <a:noAutofit/>
            </a:bodyPr>
            <a:lstStyle/>
            <a:p>
              <a:pPr algn="ctr">
                <a:defRPr>
                  <a:solidFill>
                    <a:srgbClr val="FFFFFF"/>
                  </a:solidFill>
                  <a:latin typeface="+mj-lt"/>
                  <a:ea typeface="+mj-ea"/>
                  <a:cs typeface="+mj-cs"/>
                  <a:sym typeface="Calibri"/>
                </a:defRPr>
              </a:pPr>
              <a:endParaRPr/>
            </a:p>
          </p:txBody>
        </p:sp>
        <p:sp>
          <p:nvSpPr>
            <p:cNvPr id="317" name="Rectangle"/>
            <p:cNvSpPr/>
            <p:nvPr/>
          </p:nvSpPr>
          <p:spPr>
            <a:xfrm>
              <a:off x="0" y="0"/>
              <a:ext cx="2581276" cy="49213"/>
            </a:xfrm>
            <a:prstGeom prst="rect">
              <a:avLst/>
            </a:prstGeom>
            <a:solidFill>
              <a:srgbClr val="FCB017"/>
            </a:solidFill>
            <a:ln w="12700" cap="flat">
              <a:noFill/>
              <a:miter lim="400000"/>
            </a:ln>
            <a:effectLst/>
          </p:spPr>
          <p:txBody>
            <a:bodyPr wrap="square" lIns="45719" tIns="45719" rIns="45719" bIns="45719" numCol="1" anchor="ctr">
              <a:noAutofit/>
            </a:bodyPr>
            <a:lstStyle/>
            <a:p>
              <a:pPr algn="ctr">
                <a:defRPr>
                  <a:solidFill>
                    <a:srgbClr val="FFFFFF"/>
                  </a:solidFill>
                  <a:latin typeface="+mj-lt"/>
                  <a:ea typeface="+mj-ea"/>
                  <a:cs typeface="+mj-cs"/>
                  <a:sym typeface="Calibri"/>
                </a:defRPr>
              </a:pPr>
              <a:endParaRPr/>
            </a:p>
          </p:txBody>
        </p:sp>
      </p:grpSp>
      <p:pic>
        <p:nvPicPr>
          <p:cNvPr id="319" name="Picture 7.png" descr="Picture 7.png"/>
          <p:cNvPicPr>
            <a:picLocks noChangeAspect="1"/>
          </p:cNvPicPr>
          <p:nvPr/>
        </p:nvPicPr>
        <p:blipFill>
          <a:blip r:embed="rId2"/>
          <a:srcRect l="1922" b="5336"/>
          <a:stretch>
            <a:fillRect/>
          </a:stretch>
        </p:blipFill>
        <p:spPr>
          <a:xfrm>
            <a:off x="6629399" y="-1"/>
            <a:ext cx="2193926" cy="692151"/>
          </a:xfrm>
          <a:prstGeom prst="rect">
            <a:avLst/>
          </a:prstGeom>
          <a:ln w="12700">
            <a:miter lim="400000"/>
          </a:ln>
        </p:spPr>
      </p:pic>
      <p:grpSp>
        <p:nvGrpSpPr>
          <p:cNvPr id="323" name="Group"/>
          <p:cNvGrpSpPr/>
          <p:nvPr/>
        </p:nvGrpSpPr>
        <p:grpSpPr>
          <a:xfrm>
            <a:off x="2133599" y="6553199"/>
            <a:ext cx="7010401" cy="46039"/>
            <a:chOff x="0" y="0"/>
            <a:chExt cx="7010400" cy="46037"/>
          </a:xfrm>
        </p:grpSpPr>
        <p:sp>
          <p:nvSpPr>
            <p:cNvPr id="320" name="Rectangle"/>
            <p:cNvSpPr/>
            <p:nvPr/>
          </p:nvSpPr>
          <p:spPr>
            <a:xfrm>
              <a:off x="2362200" y="-1"/>
              <a:ext cx="2328864" cy="46039"/>
            </a:xfrm>
            <a:prstGeom prst="rect">
              <a:avLst/>
            </a:prstGeom>
            <a:solidFill>
              <a:srgbClr val="76C2E5"/>
            </a:solidFill>
            <a:ln w="12700" cap="flat">
              <a:noFill/>
              <a:miter lim="400000"/>
            </a:ln>
            <a:effectLst/>
          </p:spPr>
          <p:txBody>
            <a:bodyPr wrap="square" lIns="45719" tIns="45719" rIns="45719" bIns="45719" numCol="1" anchor="ctr">
              <a:noAutofit/>
            </a:bodyPr>
            <a:lstStyle/>
            <a:p>
              <a:pPr algn="ctr">
                <a:defRPr>
                  <a:solidFill>
                    <a:srgbClr val="FFFFFF"/>
                  </a:solidFill>
                  <a:latin typeface="+mj-lt"/>
                  <a:ea typeface="+mj-ea"/>
                  <a:cs typeface="+mj-cs"/>
                  <a:sym typeface="Calibri"/>
                </a:defRPr>
              </a:pPr>
              <a:endParaRPr/>
            </a:p>
          </p:txBody>
        </p:sp>
        <p:sp>
          <p:nvSpPr>
            <p:cNvPr id="321" name="Rectangle"/>
            <p:cNvSpPr/>
            <p:nvPr/>
          </p:nvSpPr>
          <p:spPr>
            <a:xfrm>
              <a:off x="-1" y="-1"/>
              <a:ext cx="2362201" cy="46039"/>
            </a:xfrm>
            <a:prstGeom prst="rect">
              <a:avLst/>
            </a:prstGeom>
            <a:solidFill>
              <a:srgbClr val="FCB017"/>
            </a:solidFill>
            <a:ln w="12700" cap="flat">
              <a:noFill/>
              <a:miter lim="400000"/>
            </a:ln>
            <a:effectLst/>
          </p:spPr>
          <p:txBody>
            <a:bodyPr wrap="square" lIns="45719" tIns="45719" rIns="45719" bIns="45719" numCol="1" anchor="ctr">
              <a:noAutofit/>
            </a:bodyPr>
            <a:lstStyle/>
            <a:p>
              <a:pPr algn="ctr">
                <a:defRPr>
                  <a:solidFill>
                    <a:srgbClr val="FFFFFF"/>
                  </a:solidFill>
                  <a:latin typeface="+mj-lt"/>
                  <a:ea typeface="+mj-ea"/>
                  <a:cs typeface="+mj-cs"/>
                  <a:sym typeface="Calibri"/>
                </a:defRPr>
              </a:pPr>
              <a:endParaRPr/>
            </a:p>
          </p:txBody>
        </p:sp>
        <p:sp>
          <p:nvSpPr>
            <p:cNvPr id="322" name="Rectangle"/>
            <p:cNvSpPr/>
            <p:nvPr/>
          </p:nvSpPr>
          <p:spPr>
            <a:xfrm>
              <a:off x="4681537" y="-1"/>
              <a:ext cx="2328863" cy="46039"/>
            </a:xfrm>
            <a:prstGeom prst="rect">
              <a:avLst/>
            </a:prstGeom>
            <a:solidFill>
              <a:srgbClr val="FF0000"/>
            </a:solidFill>
            <a:ln w="12700" cap="flat">
              <a:noFill/>
              <a:miter lim="400000"/>
            </a:ln>
            <a:effectLst/>
          </p:spPr>
          <p:txBody>
            <a:bodyPr wrap="square" lIns="45719" tIns="45719" rIns="45719" bIns="45719" numCol="1" anchor="ctr">
              <a:noAutofit/>
            </a:bodyPr>
            <a:lstStyle/>
            <a:p>
              <a:pPr algn="ctr">
                <a:defRPr>
                  <a:solidFill>
                    <a:srgbClr val="FFFFFF"/>
                  </a:solidFill>
                  <a:latin typeface="+mj-lt"/>
                  <a:ea typeface="+mj-ea"/>
                  <a:cs typeface="+mj-cs"/>
                  <a:sym typeface="Calibri"/>
                </a:defRPr>
              </a:pPr>
              <a:endParaRPr/>
            </a:p>
          </p:txBody>
        </p:sp>
      </p:grpSp>
      <p:grpSp>
        <p:nvGrpSpPr>
          <p:cNvPr id="327" name="Group"/>
          <p:cNvGrpSpPr/>
          <p:nvPr/>
        </p:nvGrpSpPr>
        <p:grpSpPr>
          <a:xfrm>
            <a:off x="-1" y="1295399"/>
            <a:ext cx="7010401" cy="46039"/>
            <a:chOff x="0" y="0"/>
            <a:chExt cx="7010400" cy="46037"/>
          </a:xfrm>
        </p:grpSpPr>
        <p:sp>
          <p:nvSpPr>
            <p:cNvPr id="324" name="Rectangle"/>
            <p:cNvSpPr/>
            <p:nvPr/>
          </p:nvSpPr>
          <p:spPr>
            <a:xfrm>
              <a:off x="2362200" y="-1"/>
              <a:ext cx="2328864" cy="46039"/>
            </a:xfrm>
            <a:prstGeom prst="rect">
              <a:avLst/>
            </a:prstGeom>
            <a:solidFill>
              <a:srgbClr val="76C2E5"/>
            </a:solidFill>
            <a:ln w="12700" cap="flat">
              <a:noFill/>
              <a:miter lim="400000"/>
            </a:ln>
            <a:effectLst/>
          </p:spPr>
          <p:txBody>
            <a:bodyPr wrap="square" lIns="45719" tIns="45719" rIns="45719" bIns="45719" numCol="1" anchor="ctr">
              <a:noAutofit/>
            </a:bodyPr>
            <a:lstStyle/>
            <a:p>
              <a:pPr algn="ctr">
                <a:defRPr>
                  <a:solidFill>
                    <a:srgbClr val="FFFFFF"/>
                  </a:solidFill>
                  <a:latin typeface="+mj-lt"/>
                  <a:ea typeface="+mj-ea"/>
                  <a:cs typeface="+mj-cs"/>
                  <a:sym typeface="Calibri"/>
                </a:defRPr>
              </a:pPr>
              <a:endParaRPr/>
            </a:p>
          </p:txBody>
        </p:sp>
        <p:sp>
          <p:nvSpPr>
            <p:cNvPr id="325" name="Rectangle"/>
            <p:cNvSpPr/>
            <p:nvPr/>
          </p:nvSpPr>
          <p:spPr>
            <a:xfrm>
              <a:off x="-1" y="-1"/>
              <a:ext cx="2362201" cy="46039"/>
            </a:xfrm>
            <a:prstGeom prst="rect">
              <a:avLst/>
            </a:prstGeom>
            <a:solidFill>
              <a:srgbClr val="FCB017"/>
            </a:solidFill>
            <a:ln w="12700" cap="flat">
              <a:noFill/>
              <a:miter lim="400000"/>
            </a:ln>
            <a:effectLst/>
          </p:spPr>
          <p:txBody>
            <a:bodyPr wrap="square" lIns="45719" tIns="45719" rIns="45719" bIns="45719" numCol="1" anchor="ctr">
              <a:noAutofit/>
            </a:bodyPr>
            <a:lstStyle/>
            <a:p>
              <a:pPr algn="ctr">
                <a:defRPr>
                  <a:solidFill>
                    <a:srgbClr val="FFFFFF"/>
                  </a:solidFill>
                  <a:latin typeface="+mj-lt"/>
                  <a:ea typeface="+mj-ea"/>
                  <a:cs typeface="+mj-cs"/>
                  <a:sym typeface="Calibri"/>
                </a:defRPr>
              </a:pPr>
              <a:endParaRPr/>
            </a:p>
          </p:txBody>
        </p:sp>
        <p:sp>
          <p:nvSpPr>
            <p:cNvPr id="326" name="Rectangle"/>
            <p:cNvSpPr/>
            <p:nvPr/>
          </p:nvSpPr>
          <p:spPr>
            <a:xfrm>
              <a:off x="4681537" y="-1"/>
              <a:ext cx="2328863" cy="46039"/>
            </a:xfrm>
            <a:prstGeom prst="rect">
              <a:avLst/>
            </a:prstGeom>
            <a:solidFill>
              <a:srgbClr val="FF0000"/>
            </a:solidFill>
            <a:ln w="12700" cap="flat">
              <a:noFill/>
              <a:miter lim="400000"/>
            </a:ln>
            <a:effectLst/>
          </p:spPr>
          <p:txBody>
            <a:bodyPr wrap="square" lIns="45719" tIns="45719" rIns="45719" bIns="45719" numCol="1" anchor="ctr">
              <a:noAutofit/>
            </a:bodyPr>
            <a:lstStyle/>
            <a:p>
              <a:pPr algn="ctr">
                <a:defRPr>
                  <a:solidFill>
                    <a:srgbClr val="FFFFFF"/>
                  </a:solidFill>
                  <a:latin typeface="+mj-lt"/>
                  <a:ea typeface="+mj-ea"/>
                  <a:cs typeface="+mj-cs"/>
                  <a:sym typeface="Calibri"/>
                </a:defRPr>
              </a:pPr>
              <a:endParaRPr/>
            </a:p>
          </p:txBody>
        </p:sp>
      </p:grpSp>
      <p:sp>
        <p:nvSpPr>
          <p:cNvPr id="328" name="Slide Number"/>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Default">
    <p:spTree>
      <p:nvGrpSpPr>
        <p:cNvPr id="1" name=""/>
        <p:cNvGrpSpPr/>
        <p:nvPr/>
      </p:nvGrpSpPr>
      <p:grpSpPr>
        <a:xfrm>
          <a:off x="0" y="0"/>
          <a:ext cx="0" cy="0"/>
          <a:chOff x="0" y="0"/>
          <a:chExt cx="0" cy="0"/>
        </a:xfrm>
      </p:grpSpPr>
      <p:pic>
        <p:nvPicPr>
          <p:cNvPr id="335" name="\\Server\D\jyoti\FI023_BITS_v1\styleguide img\IMG_5627_b.jpg" descr="\\Server\D\jyoti\FI023_BITS_v1\styleguide img\IMG_5627_b.jpg"/>
          <p:cNvPicPr>
            <a:picLocks noChangeAspect="1"/>
          </p:cNvPicPr>
          <p:nvPr/>
        </p:nvPicPr>
        <p:blipFill>
          <a:blip r:embed="rId2"/>
          <a:stretch>
            <a:fillRect/>
          </a:stretch>
        </p:blipFill>
        <p:spPr>
          <a:xfrm>
            <a:off x="0" y="0"/>
            <a:ext cx="9144000" cy="6858000"/>
          </a:xfrm>
          <a:prstGeom prst="rect">
            <a:avLst/>
          </a:prstGeom>
          <a:ln w="12700">
            <a:miter lim="400000"/>
          </a:ln>
        </p:spPr>
      </p:pic>
      <p:sp>
        <p:nvSpPr>
          <p:cNvPr id="336" name="Rectangle"/>
          <p:cNvSpPr/>
          <p:nvPr/>
        </p:nvSpPr>
        <p:spPr>
          <a:xfrm>
            <a:off x="-1" y="4281487"/>
            <a:ext cx="9144002" cy="2576513"/>
          </a:xfrm>
          <a:prstGeom prst="rect">
            <a:avLst/>
          </a:prstGeom>
          <a:solidFill>
            <a:srgbClr val="FFFFFF"/>
          </a:solidFill>
          <a:ln>
            <a:solidFill>
              <a:srgbClr val="4A7EBB"/>
            </a:solidFill>
          </a:ln>
          <a:effectLst>
            <a:outerShdw blurRad="38100" dist="23000" dir="5400000" rotWithShape="0">
              <a:srgbClr val="000000">
                <a:alpha val="34999"/>
              </a:srgbClr>
            </a:outerShdw>
          </a:effectLst>
        </p:spPr>
        <p:txBody>
          <a:bodyPr lIns="45719" rIns="45719" anchor="ctr"/>
          <a:lstStyle/>
          <a:p>
            <a:pPr algn="ctr">
              <a:defRPr>
                <a:solidFill>
                  <a:srgbClr val="FFFFFF"/>
                </a:solidFill>
                <a:latin typeface="+mj-lt"/>
                <a:ea typeface="+mj-ea"/>
                <a:cs typeface="+mj-cs"/>
                <a:sym typeface="Calibri"/>
              </a:defRPr>
            </a:pPr>
            <a:endParaRPr/>
          </a:p>
        </p:txBody>
      </p:sp>
      <p:pic>
        <p:nvPicPr>
          <p:cNvPr id="337" name="Picture 7.png" descr="Picture 7.png"/>
          <p:cNvPicPr>
            <a:picLocks noChangeAspect="1"/>
          </p:cNvPicPr>
          <p:nvPr/>
        </p:nvPicPr>
        <p:blipFill>
          <a:blip r:embed="rId3"/>
          <a:srcRect l="1922" b="5336"/>
          <a:stretch>
            <a:fillRect/>
          </a:stretch>
        </p:blipFill>
        <p:spPr>
          <a:xfrm>
            <a:off x="6629399" y="-1"/>
            <a:ext cx="2193926" cy="692151"/>
          </a:xfrm>
          <a:prstGeom prst="rect">
            <a:avLst/>
          </a:prstGeom>
          <a:ln w="12700">
            <a:miter lim="400000"/>
          </a:ln>
        </p:spPr>
      </p:pic>
      <p:sp>
        <p:nvSpPr>
          <p:cNvPr id="338" name="Rectangle"/>
          <p:cNvSpPr/>
          <p:nvPr/>
        </p:nvSpPr>
        <p:spPr>
          <a:xfrm>
            <a:off x="2882900" y="6775450"/>
            <a:ext cx="2895600" cy="76200"/>
          </a:xfrm>
          <a:prstGeom prst="rect">
            <a:avLst/>
          </a:prstGeom>
          <a:solidFill>
            <a:srgbClr val="76C2E5"/>
          </a:solidFill>
          <a:ln w="12700">
            <a:miter lim="400000"/>
          </a:ln>
        </p:spPr>
        <p:txBody>
          <a:bodyPr lIns="45719" rIns="45719" anchor="ctr"/>
          <a:lstStyle/>
          <a:p>
            <a:pPr algn="ctr">
              <a:defRPr>
                <a:solidFill>
                  <a:srgbClr val="FFFFFF"/>
                </a:solidFill>
                <a:latin typeface="+mj-lt"/>
                <a:ea typeface="+mj-ea"/>
                <a:cs typeface="+mj-cs"/>
                <a:sym typeface="Calibri"/>
              </a:defRPr>
            </a:pPr>
            <a:endParaRPr/>
          </a:p>
        </p:txBody>
      </p:sp>
      <p:sp>
        <p:nvSpPr>
          <p:cNvPr id="339" name="Rectangle"/>
          <p:cNvSpPr/>
          <p:nvPr/>
        </p:nvSpPr>
        <p:spPr>
          <a:xfrm>
            <a:off x="-12700" y="6775450"/>
            <a:ext cx="2895600" cy="76200"/>
          </a:xfrm>
          <a:prstGeom prst="rect">
            <a:avLst/>
          </a:prstGeom>
          <a:solidFill>
            <a:srgbClr val="FCB017"/>
          </a:solidFill>
          <a:ln w="12700">
            <a:miter lim="400000"/>
          </a:ln>
        </p:spPr>
        <p:txBody>
          <a:bodyPr lIns="45719" rIns="45719" anchor="ctr"/>
          <a:lstStyle/>
          <a:p>
            <a:pPr algn="ctr">
              <a:defRPr>
                <a:solidFill>
                  <a:srgbClr val="FFFFFF"/>
                </a:solidFill>
                <a:latin typeface="+mj-lt"/>
                <a:ea typeface="+mj-ea"/>
                <a:cs typeface="+mj-cs"/>
                <a:sym typeface="Calibri"/>
              </a:defRPr>
            </a:pPr>
            <a:endParaRPr/>
          </a:p>
        </p:txBody>
      </p:sp>
      <p:sp>
        <p:nvSpPr>
          <p:cNvPr id="340" name="Rectangle"/>
          <p:cNvSpPr/>
          <p:nvPr/>
        </p:nvSpPr>
        <p:spPr>
          <a:xfrm>
            <a:off x="5778500" y="6775450"/>
            <a:ext cx="2895600" cy="76200"/>
          </a:xfrm>
          <a:prstGeom prst="rect">
            <a:avLst/>
          </a:prstGeom>
          <a:solidFill>
            <a:srgbClr val="FF0000"/>
          </a:solidFill>
          <a:ln w="12700">
            <a:miter lim="400000"/>
          </a:ln>
        </p:spPr>
        <p:txBody>
          <a:bodyPr lIns="45719" rIns="45719" anchor="ctr"/>
          <a:lstStyle/>
          <a:p>
            <a:pPr algn="ctr">
              <a:defRPr>
                <a:solidFill>
                  <a:srgbClr val="FFFFFF"/>
                </a:solidFill>
                <a:latin typeface="+mj-lt"/>
                <a:ea typeface="+mj-ea"/>
                <a:cs typeface="+mj-cs"/>
                <a:sym typeface="Calibri"/>
              </a:defRPr>
            </a:pPr>
            <a:endParaRPr/>
          </a:p>
        </p:txBody>
      </p:sp>
      <p:sp>
        <p:nvSpPr>
          <p:cNvPr id="341" name="BITS Pilani"/>
          <p:cNvSpPr txBox="1"/>
          <p:nvPr/>
        </p:nvSpPr>
        <p:spPr>
          <a:xfrm>
            <a:off x="6903719" y="762000"/>
            <a:ext cx="2118361" cy="45465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rIns="45719">
            <a:spAutoFit/>
          </a:bodyPr>
          <a:lstStyle/>
          <a:p>
            <a:pPr algn="ctr">
              <a:defRPr sz="2900" b="1">
                <a:solidFill>
                  <a:srgbClr val="FFFFFF"/>
                </a:solidFill>
                <a:latin typeface="+mj-lt"/>
                <a:ea typeface="+mj-ea"/>
                <a:cs typeface="+mj-cs"/>
                <a:sym typeface="Calibri"/>
              </a:defRPr>
            </a:pPr>
            <a:r>
              <a:t>BITS</a:t>
            </a:r>
            <a:r>
              <a:rPr b="0"/>
              <a:t> Pilani</a:t>
            </a:r>
          </a:p>
        </p:txBody>
      </p:sp>
      <p:sp>
        <p:nvSpPr>
          <p:cNvPr id="342" name="Pilani Campus"/>
          <p:cNvSpPr txBox="1"/>
          <p:nvPr/>
        </p:nvSpPr>
        <p:spPr>
          <a:xfrm>
            <a:off x="7132319" y="1171575"/>
            <a:ext cx="1813561" cy="248305"/>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rIns="45719">
            <a:spAutoFit/>
          </a:bodyPr>
          <a:lstStyle>
            <a:lvl1pPr>
              <a:defRPr sz="1200">
                <a:solidFill>
                  <a:srgbClr val="FFFFFF"/>
                </a:solidFill>
                <a:latin typeface="+mj-lt"/>
                <a:ea typeface="+mj-ea"/>
                <a:cs typeface="+mj-cs"/>
                <a:sym typeface="Calibri"/>
              </a:defRPr>
            </a:lvl1pPr>
          </a:lstStyle>
          <a:p>
            <a:r>
              <a:t>Pilani Campus</a:t>
            </a:r>
          </a:p>
        </p:txBody>
      </p:sp>
      <p:sp>
        <p:nvSpPr>
          <p:cNvPr id="343" name="Slide Number"/>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Defaul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0" name="Rectangle"/>
          <p:cNvSpPr/>
          <p:nvPr/>
        </p:nvSpPr>
        <p:spPr>
          <a:xfrm>
            <a:off x="0" y="3352800"/>
            <a:ext cx="8686800" cy="2743200"/>
          </a:xfrm>
          <a:prstGeom prst="rect">
            <a:avLst/>
          </a:prstGeom>
          <a:solidFill>
            <a:srgbClr val="101141"/>
          </a:solidFill>
          <a:ln w="12700">
            <a:miter lim="400000"/>
          </a:ln>
        </p:spPr>
        <p:txBody>
          <a:bodyPr lIns="45719" rIns="45719" anchor="ctr"/>
          <a:lstStyle/>
          <a:p>
            <a:pPr>
              <a:defRPr>
                <a:solidFill>
                  <a:srgbClr val="FFFFFF"/>
                </a:solidFill>
                <a:latin typeface="+mj-lt"/>
                <a:ea typeface="+mj-ea"/>
                <a:cs typeface="+mj-cs"/>
                <a:sym typeface="Calibri"/>
              </a:defRPr>
            </a:pPr>
            <a:endParaRPr/>
          </a:p>
        </p:txBody>
      </p:sp>
      <p:sp>
        <p:nvSpPr>
          <p:cNvPr id="21" name="Rectangle"/>
          <p:cNvSpPr/>
          <p:nvPr/>
        </p:nvSpPr>
        <p:spPr>
          <a:xfrm>
            <a:off x="2895600" y="6096000"/>
            <a:ext cx="2895600" cy="76200"/>
          </a:xfrm>
          <a:prstGeom prst="rect">
            <a:avLst/>
          </a:prstGeom>
          <a:solidFill>
            <a:srgbClr val="76C2E5"/>
          </a:solidFill>
          <a:ln w="12700">
            <a:miter lim="400000"/>
          </a:ln>
        </p:spPr>
        <p:txBody>
          <a:bodyPr lIns="45719" rIns="45719" anchor="ctr"/>
          <a:lstStyle/>
          <a:p>
            <a:pPr algn="ctr">
              <a:defRPr>
                <a:solidFill>
                  <a:srgbClr val="FFFFFF"/>
                </a:solidFill>
                <a:latin typeface="+mj-lt"/>
                <a:ea typeface="+mj-ea"/>
                <a:cs typeface="+mj-cs"/>
                <a:sym typeface="Calibri"/>
              </a:defRPr>
            </a:pPr>
            <a:endParaRPr/>
          </a:p>
        </p:txBody>
      </p:sp>
      <p:sp>
        <p:nvSpPr>
          <p:cNvPr id="22" name="Rectangle"/>
          <p:cNvSpPr/>
          <p:nvPr/>
        </p:nvSpPr>
        <p:spPr>
          <a:xfrm>
            <a:off x="0" y="6096000"/>
            <a:ext cx="2895600" cy="76200"/>
          </a:xfrm>
          <a:prstGeom prst="rect">
            <a:avLst/>
          </a:prstGeom>
          <a:solidFill>
            <a:srgbClr val="FCB017"/>
          </a:solidFill>
          <a:ln w="12700">
            <a:miter lim="400000"/>
          </a:ln>
        </p:spPr>
        <p:txBody>
          <a:bodyPr lIns="45719" rIns="45719" anchor="ctr"/>
          <a:lstStyle/>
          <a:p>
            <a:pPr algn="ctr">
              <a:defRPr>
                <a:solidFill>
                  <a:srgbClr val="FFFFFF"/>
                </a:solidFill>
                <a:latin typeface="+mj-lt"/>
                <a:ea typeface="+mj-ea"/>
                <a:cs typeface="+mj-cs"/>
                <a:sym typeface="Calibri"/>
              </a:defRPr>
            </a:pPr>
            <a:endParaRPr/>
          </a:p>
        </p:txBody>
      </p:sp>
      <p:sp>
        <p:nvSpPr>
          <p:cNvPr id="23" name="Rectangle"/>
          <p:cNvSpPr/>
          <p:nvPr/>
        </p:nvSpPr>
        <p:spPr>
          <a:xfrm>
            <a:off x="5791200" y="6096000"/>
            <a:ext cx="2895600" cy="76200"/>
          </a:xfrm>
          <a:prstGeom prst="rect">
            <a:avLst/>
          </a:prstGeom>
          <a:solidFill>
            <a:srgbClr val="FF0000"/>
          </a:solidFill>
          <a:ln w="12700">
            <a:miter lim="400000"/>
          </a:ln>
        </p:spPr>
        <p:txBody>
          <a:bodyPr lIns="45719" rIns="45719" anchor="ctr"/>
          <a:lstStyle/>
          <a:p>
            <a:pPr algn="ctr">
              <a:defRPr>
                <a:solidFill>
                  <a:srgbClr val="FFFFFF"/>
                </a:solidFill>
                <a:latin typeface="+mj-lt"/>
                <a:ea typeface="+mj-ea"/>
                <a:cs typeface="+mj-cs"/>
                <a:sym typeface="Calibri"/>
              </a:defRPr>
            </a:pPr>
            <a:endParaRPr/>
          </a:p>
        </p:txBody>
      </p:sp>
      <p:pic>
        <p:nvPicPr>
          <p:cNvPr id="24" name="BITS_university_logo_whitevert.png" descr="BITS_university_logo_whitevert.png"/>
          <p:cNvPicPr>
            <a:picLocks noChangeAspect="1"/>
          </p:cNvPicPr>
          <p:nvPr/>
        </p:nvPicPr>
        <p:blipFill>
          <a:blip r:embed="rId3"/>
          <a:srcRect t="1" b="28591"/>
          <a:stretch>
            <a:fillRect/>
          </a:stretch>
        </p:blipFill>
        <p:spPr>
          <a:xfrm>
            <a:off x="76200" y="3352800"/>
            <a:ext cx="2057400" cy="1979613"/>
          </a:xfrm>
          <a:prstGeom prst="rect">
            <a:avLst/>
          </a:prstGeom>
          <a:ln w="12700">
            <a:miter lim="400000"/>
          </a:ln>
        </p:spPr>
      </p:pic>
      <p:sp>
        <p:nvSpPr>
          <p:cNvPr id="25" name="BITS Pilani"/>
          <p:cNvSpPr txBox="1"/>
          <p:nvPr/>
        </p:nvSpPr>
        <p:spPr>
          <a:xfrm>
            <a:off x="-30481" y="5257800"/>
            <a:ext cx="2118362" cy="538609"/>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rIns="45719">
            <a:spAutoFit/>
          </a:bodyPr>
          <a:lstStyle/>
          <a:p>
            <a:pPr algn="ctr">
              <a:defRPr sz="2900" b="1">
                <a:solidFill>
                  <a:srgbClr val="FFFFFF"/>
                </a:solidFill>
                <a:latin typeface="+mj-lt"/>
                <a:ea typeface="+mj-ea"/>
                <a:cs typeface="+mj-cs"/>
                <a:sym typeface="Calibri"/>
              </a:defRPr>
            </a:pPr>
            <a:r>
              <a:t>BITS</a:t>
            </a:r>
            <a:r>
              <a:rPr b="0"/>
              <a:t> Pilani</a:t>
            </a:r>
          </a:p>
        </p:txBody>
      </p:sp>
      <p:sp>
        <p:nvSpPr>
          <p:cNvPr id="26" name="Pilani Campus"/>
          <p:cNvSpPr txBox="1"/>
          <p:nvPr/>
        </p:nvSpPr>
        <p:spPr>
          <a:xfrm>
            <a:off x="198120" y="5667375"/>
            <a:ext cx="1813561" cy="276999"/>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rIns="45719">
            <a:spAutoFit/>
          </a:bodyPr>
          <a:lstStyle>
            <a:lvl1pPr>
              <a:defRPr sz="1200">
                <a:solidFill>
                  <a:srgbClr val="FFFFFF"/>
                </a:solidFill>
                <a:latin typeface="+mj-lt"/>
                <a:ea typeface="+mj-ea"/>
                <a:cs typeface="+mj-cs"/>
                <a:sym typeface="Calibri"/>
              </a:defRPr>
            </a:lvl1pPr>
          </a:lstStyle>
          <a:p>
            <a:r>
              <a:t>Pilani Campus</a:t>
            </a:r>
          </a:p>
        </p:txBody>
      </p:sp>
      <p:sp>
        <p:nvSpPr>
          <p:cNvPr id="27" name="Title Text"/>
          <p:cNvSpPr txBox="1">
            <a:spLocks noGrp="1"/>
          </p:cNvSpPr>
          <p:nvPr>
            <p:ph type="title"/>
          </p:nvPr>
        </p:nvSpPr>
        <p:spPr>
          <a:prstGeom prst="rect">
            <a:avLst/>
          </a:prstGeom>
        </p:spPr>
        <p:txBody>
          <a:bodyPr/>
          <a:lstStyle/>
          <a:p>
            <a:r>
              <a:t>Title Text</a:t>
            </a:r>
          </a:p>
        </p:txBody>
      </p:sp>
      <p:sp>
        <p:nvSpPr>
          <p:cNvPr id="28"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9" name="Slide Number"/>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type="tx">
  <p:cSld name="Default">
    <p:spTree>
      <p:nvGrpSpPr>
        <p:cNvPr id="1" name=""/>
        <p:cNvGrpSpPr/>
        <p:nvPr/>
      </p:nvGrpSpPr>
      <p:grpSpPr>
        <a:xfrm>
          <a:off x="0" y="0"/>
          <a:ext cx="0" cy="0"/>
          <a:chOff x="0" y="0"/>
          <a:chExt cx="0" cy="0"/>
        </a:xfrm>
      </p:grpSpPr>
      <p:sp>
        <p:nvSpPr>
          <p:cNvPr id="350" name="BITS Pilani, Pilani Campus"/>
          <p:cNvSpPr txBox="1"/>
          <p:nvPr/>
        </p:nvSpPr>
        <p:spPr>
          <a:xfrm>
            <a:off x="3322320" y="6596062"/>
            <a:ext cx="5775960" cy="225709"/>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rIns="45719">
            <a:spAutoFit/>
          </a:bodyPr>
          <a:lstStyle/>
          <a:p>
            <a:pPr algn="r">
              <a:defRPr sz="1100" b="1">
                <a:solidFill>
                  <a:srgbClr val="101141"/>
                </a:solidFill>
                <a:latin typeface="+mj-lt"/>
                <a:ea typeface="+mj-ea"/>
                <a:cs typeface="+mj-cs"/>
                <a:sym typeface="Calibri"/>
              </a:defRPr>
            </a:pPr>
            <a:r>
              <a:t>BITS </a:t>
            </a:r>
            <a:r>
              <a:rPr b="0"/>
              <a:t>Pilani, Pilani Campus</a:t>
            </a:r>
          </a:p>
        </p:txBody>
      </p:sp>
      <p:grpSp>
        <p:nvGrpSpPr>
          <p:cNvPr id="354" name="Group"/>
          <p:cNvGrpSpPr/>
          <p:nvPr/>
        </p:nvGrpSpPr>
        <p:grpSpPr>
          <a:xfrm>
            <a:off x="2084387" y="6550025"/>
            <a:ext cx="7059613" cy="49213"/>
            <a:chOff x="0" y="0"/>
            <a:chExt cx="7059612" cy="49212"/>
          </a:xfrm>
        </p:grpSpPr>
        <p:sp>
          <p:nvSpPr>
            <p:cNvPr id="351" name="Rectangle"/>
            <p:cNvSpPr/>
            <p:nvPr/>
          </p:nvSpPr>
          <p:spPr>
            <a:xfrm>
              <a:off x="2546349" y="0"/>
              <a:ext cx="2328863" cy="49213"/>
            </a:xfrm>
            <a:prstGeom prst="rect">
              <a:avLst/>
            </a:prstGeom>
            <a:solidFill>
              <a:srgbClr val="76C2E5"/>
            </a:solidFill>
            <a:ln w="12700" cap="flat">
              <a:noFill/>
              <a:miter lim="400000"/>
            </a:ln>
            <a:effectLst/>
          </p:spPr>
          <p:txBody>
            <a:bodyPr wrap="square" lIns="45719" tIns="45719" rIns="45719" bIns="45719" numCol="1" anchor="ctr">
              <a:noAutofit/>
            </a:bodyPr>
            <a:lstStyle/>
            <a:p>
              <a:pPr algn="ctr">
                <a:defRPr>
                  <a:solidFill>
                    <a:srgbClr val="FFFFFF"/>
                  </a:solidFill>
                  <a:latin typeface="+mj-lt"/>
                  <a:ea typeface="+mj-ea"/>
                  <a:cs typeface="+mj-cs"/>
                  <a:sym typeface="Calibri"/>
                </a:defRPr>
              </a:pPr>
              <a:endParaRPr/>
            </a:p>
          </p:txBody>
        </p:sp>
        <p:sp>
          <p:nvSpPr>
            <p:cNvPr id="352" name="Rectangle"/>
            <p:cNvSpPr/>
            <p:nvPr/>
          </p:nvSpPr>
          <p:spPr>
            <a:xfrm>
              <a:off x="4824412" y="0"/>
              <a:ext cx="2235201" cy="46038"/>
            </a:xfrm>
            <a:prstGeom prst="rect">
              <a:avLst/>
            </a:prstGeom>
            <a:solidFill>
              <a:srgbClr val="E31C24"/>
            </a:solidFill>
            <a:ln w="12700" cap="flat">
              <a:noFill/>
              <a:miter lim="400000"/>
            </a:ln>
            <a:effectLst/>
          </p:spPr>
          <p:txBody>
            <a:bodyPr wrap="square" lIns="45719" tIns="45719" rIns="45719" bIns="45719" numCol="1" anchor="ctr">
              <a:noAutofit/>
            </a:bodyPr>
            <a:lstStyle/>
            <a:p>
              <a:pPr algn="ctr">
                <a:defRPr>
                  <a:solidFill>
                    <a:srgbClr val="FFFFFF"/>
                  </a:solidFill>
                  <a:latin typeface="+mj-lt"/>
                  <a:ea typeface="+mj-ea"/>
                  <a:cs typeface="+mj-cs"/>
                  <a:sym typeface="Calibri"/>
                </a:defRPr>
              </a:pPr>
              <a:endParaRPr/>
            </a:p>
          </p:txBody>
        </p:sp>
        <p:sp>
          <p:nvSpPr>
            <p:cNvPr id="353" name="Rectangle"/>
            <p:cNvSpPr/>
            <p:nvPr/>
          </p:nvSpPr>
          <p:spPr>
            <a:xfrm>
              <a:off x="0" y="0"/>
              <a:ext cx="2581276" cy="49213"/>
            </a:xfrm>
            <a:prstGeom prst="rect">
              <a:avLst/>
            </a:prstGeom>
            <a:solidFill>
              <a:srgbClr val="FCB017"/>
            </a:solidFill>
            <a:ln w="12700" cap="flat">
              <a:noFill/>
              <a:miter lim="400000"/>
            </a:ln>
            <a:effectLst/>
          </p:spPr>
          <p:txBody>
            <a:bodyPr wrap="square" lIns="45719" tIns="45719" rIns="45719" bIns="45719" numCol="1" anchor="ctr">
              <a:noAutofit/>
            </a:bodyPr>
            <a:lstStyle/>
            <a:p>
              <a:pPr algn="ctr">
                <a:defRPr>
                  <a:solidFill>
                    <a:srgbClr val="FFFFFF"/>
                  </a:solidFill>
                  <a:latin typeface="+mj-lt"/>
                  <a:ea typeface="+mj-ea"/>
                  <a:cs typeface="+mj-cs"/>
                  <a:sym typeface="Calibri"/>
                </a:defRPr>
              </a:pPr>
              <a:endParaRPr/>
            </a:p>
          </p:txBody>
        </p:sp>
      </p:grpSp>
      <p:pic>
        <p:nvPicPr>
          <p:cNvPr id="355" name="Picture 7.png" descr="Picture 7.png"/>
          <p:cNvPicPr>
            <a:picLocks noChangeAspect="1"/>
          </p:cNvPicPr>
          <p:nvPr/>
        </p:nvPicPr>
        <p:blipFill>
          <a:blip r:embed="rId2"/>
          <a:srcRect l="1922" b="5336"/>
          <a:stretch>
            <a:fillRect/>
          </a:stretch>
        </p:blipFill>
        <p:spPr>
          <a:xfrm>
            <a:off x="6629399" y="-1"/>
            <a:ext cx="2193926" cy="692151"/>
          </a:xfrm>
          <a:prstGeom prst="rect">
            <a:avLst/>
          </a:prstGeom>
          <a:ln w="12700">
            <a:miter lim="400000"/>
          </a:ln>
        </p:spPr>
      </p:pic>
      <p:grpSp>
        <p:nvGrpSpPr>
          <p:cNvPr id="359" name="Group"/>
          <p:cNvGrpSpPr/>
          <p:nvPr/>
        </p:nvGrpSpPr>
        <p:grpSpPr>
          <a:xfrm>
            <a:off x="2133599" y="6553199"/>
            <a:ext cx="7010401" cy="46039"/>
            <a:chOff x="0" y="0"/>
            <a:chExt cx="7010400" cy="46037"/>
          </a:xfrm>
        </p:grpSpPr>
        <p:sp>
          <p:nvSpPr>
            <p:cNvPr id="356" name="Rectangle"/>
            <p:cNvSpPr/>
            <p:nvPr/>
          </p:nvSpPr>
          <p:spPr>
            <a:xfrm>
              <a:off x="2362200" y="-1"/>
              <a:ext cx="2328864" cy="46039"/>
            </a:xfrm>
            <a:prstGeom prst="rect">
              <a:avLst/>
            </a:prstGeom>
            <a:solidFill>
              <a:srgbClr val="76C2E5"/>
            </a:solidFill>
            <a:ln w="12700" cap="flat">
              <a:noFill/>
              <a:miter lim="400000"/>
            </a:ln>
            <a:effectLst/>
          </p:spPr>
          <p:txBody>
            <a:bodyPr wrap="square" lIns="45719" tIns="45719" rIns="45719" bIns="45719" numCol="1" anchor="ctr">
              <a:noAutofit/>
            </a:bodyPr>
            <a:lstStyle/>
            <a:p>
              <a:pPr algn="ctr">
                <a:defRPr>
                  <a:solidFill>
                    <a:srgbClr val="FFFFFF"/>
                  </a:solidFill>
                  <a:latin typeface="+mj-lt"/>
                  <a:ea typeface="+mj-ea"/>
                  <a:cs typeface="+mj-cs"/>
                  <a:sym typeface="Calibri"/>
                </a:defRPr>
              </a:pPr>
              <a:endParaRPr/>
            </a:p>
          </p:txBody>
        </p:sp>
        <p:sp>
          <p:nvSpPr>
            <p:cNvPr id="357" name="Rectangle"/>
            <p:cNvSpPr/>
            <p:nvPr/>
          </p:nvSpPr>
          <p:spPr>
            <a:xfrm>
              <a:off x="-1" y="-1"/>
              <a:ext cx="2362201" cy="46039"/>
            </a:xfrm>
            <a:prstGeom prst="rect">
              <a:avLst/>
            </a:prstGeom>
            <a:solidFill>
              <a:srgbClr val="FCB017"/>
            </a:solidFill>
            <a:ln w="12700" cap="flat">
              <a:noFill/>
              <a:miter lim="400000"/>
            </a:ln>
            <a:effectLst/>
          </p:spPr>
          <p:txBody>
            <a:bodyPr wrap="square" lIns="45719" tIns="45719" rIns="45719" bIns="45719" numCol="1" anchor="ctr">
              <a:noAutofit/>
            </a:bodyPr>
            <a:lstStyle/>
            <a:p>
              <a:pPr algn="ctr">
                <a:defRPr>
                  <a:solidFill>
                    <a:srgbClr val="FFFFFF"/>
                  </a:solidFill>
                  <a:latin typeface="+mj-lt"/>
                  <a:ea typeface="+mj-ea"/>
                  <a:cs typeface="+mj-cs"/>
                  <a:sym typeface="Calibri"/>
                </a:defRPr>
              </a:pPr>
              <a:endParaRPr/>
            </a:p>
          </p:txBody>
        </p:sp>
        <p:sp>
          <p:nvSpPr>
            <p:cNvPr id="358" name="Rectangle"/>
            <p:cNvSpPr/>
            <p:nvPr/>
          </p:nvSpPr>
          <p:spPr>
            <a:xfrm>
              <a:off x="4681537" y="-1"/>
              <a:ext cx="2328863" cy="46039"/>
            </a:xfrm>
            <a:prstGeom prst="rect">
              <a:avLst/>
            </a:prstGeom>
            <a:solidFill>
              <a:srgbClr val="FF0000"/>
            </a:solidFill>
            <a:ln w="12700" cap="flat">
              <a:noFill/>
              <a:miter lim="400000"/>
            </a:ln>
            <a:effectLst/>
          </p:spPr>
          <p:txBody>
            <a:bodyPr wrap="square" lIns="45719" tIns="45719" rIns="45719" bIns="45719" numCol="1" anchor="ctr">
              <a:noAutofit/>
            </a:bodyPr>
            <a:lstStyle/>
            <a:p>
              <a:pPr algn="ctr">
                <a:defRPr>
                  <a:solidFill>
                    <a:srgbClr val="FFFFFF"/>
                  </a:solidFill>
                  <a:latin typeface="+mj-lt"/>
                  <a:ea typeface="+mj-ea"/>
                  <a:cs typeface="+mj-cs"/>
                  <a:sym typeface="Calibri"/>
                </a:defRPr>
              </a:pPr>
              <a:endParaRPr/>
            </a:p>
          </p:txBody>
        </p:sp>
      </p:grpSp>
      <p:grpSp>
        <p:nvGrpSpPr>
          <p:cNvPr id="363" name="Group"/>
          <p:cNvGrpSpPr/>
          <p:nvPr/>
        </p:nvGrpSpPr>
        <p:grpSpPr>
          <a:xfrm>
            <a:off x="-1" y="1295399"/>
            <a:ext cx="7010401" cy="46039"/>
            <a:chOff x="0" y="0"/>
            <a:chExt cx="7010400" cy="46037"/>
          </a:xfrm>
        </p:grpSpPr>
        <p:sp>
          <p:nvSpPr>
            <p:cNvPr id="360" name="Rectangle"/>
            <p:cNvSpPr/>
            <p:nvPr/>
          </p:nvSpPr>
          <p:spPr>
            <a:xfrm>
              <a:off x="2362200" y="-1"/>
              <a:ext cx="2328864" cy="46039"/>
            </a:xfrm>
            <a:prstGeom prst="rect">
              <a:avLst/>
            </a:prstGeom>
            <a:solidFill>
              <a:srgbClr val="76C2E5"/>
            </a:solidFill>
            <a:ln w="12700" cap="flat">
              <a:noFill/>
              <a:miter lim="400000"/>
            </a:ln>
            <a:effectLst/>
          </p:spPr>
          <p:txBody>
            <a:bodyPr wrap="square" lIns="45719" tIns="45719" rIns="45719" bIns="45719" numCol="1" anchor="ctr">
              <a:noAutofit/>
            </a:bodyPr>
            <a:lstStyle/>
            <a:p>
              <a:pPr algn="ctr">
                <a:defRPr>
                  <a:solidFill>
                    <a:srgbClr val="FFFFFF"/>
                  </a:solidFill>
                  <a:latin typeface="+mj-lt"/>
                  <a:ea typeface="+mj-ea"/>
                  <a:cs typeface="+mj-cs"/>
                  <a:sym typeface="Calibri"/>
                </a:defRPr>
              </a:pPr>
              <a:endParaRPr/>
            </a:p>
          </p:txBody>
        </p:sp>
        <p:sp>
          <p:nvSpPr>
            <p:cNvPr id="361" name="Rectangle"/>
            <p:cNvSpPr/>
            <p:nvPr/>
          </p:nvSpPr>
          <p:spPr>
            <a:xfrm>
              <a:off x="-1" y="-1"/>
              <a:ext cx="2362201" cy="46039"/>
            </a:xfrm>
            <a:prstGeom prst="rect">
              <a:avLst/>
            </a:prstGeom>
            <a:solidFill>
              <a:srgbClr val="FCB017"/>
            </a:solidFill>
            <a:ln w="12700" cap="flat">
              <a:noFill/>
              <a:miter lim="400000"/>
            </a:ln>
            <a:effectLst/>
          </p:spPr>
          <p:txBody>
            <a:bodyPr wrap="square" lIns="45719" tIns="45719" rIns="45719" bIns="45719" numCol="1" anchor="ctr">
              <a:noAutofit/>
            </a:bodyPr>
            <a:lstStyle/>
            <a:p>
              <a:pPr algn="ctr">
                <a:defRPr>
                  <a:solidFill>
                    <a:srgbClr val="FFFFFF"/>
                  </a:solidFill>
                  <a:latin typeface="+mj-lt"/>
                  <a:ea typeface="+mj-ea"/>
                  <a:cs typeface="+mj-cs"/>
                  <a:sym typeface="Calibri"/>
                </a:defRPr>
              </a:pPr>
              <a:endParaRPr/>
            </a:p>
          </p:txBody>
        </p:sp>
        <p:sp>
          <p:nvSpPr>
            <p:cNvPr id="362" name="Rectangle"/>
            <p:cNvSpPr/>
            <p:nvPr/>
          </p:nvSpPr>
          <p:spPr>
            <a:xfrm>
              <a:off x="4681537" y="-1"/>
              <a:ext cx="2328863" cy="46039"/>
            </a:xfrm>
            <a:prstGeom prst="rect">
              <a:avLst/>
            </a:prstGeom>
            <a:solidFill>
              <a:srgbClr val="FF0000"/>
            </a:solidFill>
            <a:ln w="12700" cap="flat">
              <a:noFill/>
              <a:miter lim="400000"/>
            </a:ln>
            <a:effectLst/>
          </p:spPr>
          <p:txBody>
            <a:bodyPr wrap="square" lIns="45719" tIns="45719" rIns="45719" bIns="45719" numCol="1" anchor="ctr">
              <a:noAutofit/>
            </a:bodyPr>
            <a:lstStyle/>
            <a:p>
              <a:pPr algn="ctr">
                <a:defRPr>
                  <a:solidFill>
                    <a:srgbClr val="FFFFFF"/>
                  </a:solidFill>
                  <a:latin typeface="+mj-lt"/>
                  <a:ea typeface="+mj-ea"/>
                  <a:cs typeface="+mj-cs"/>
                  <a:sym typeface="Calibri"/>
                </a:defRPr>
              </a:pPr>
              <a:endParaRPr/>
            </a:p>
          </p:txBody>
        </p:sp>
      </p:grpSp>
      <p:sp>
        <p:nvSpPr>
          <p:cNvPr id="364" name="Slide Number"/>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type="tx">
  <p:cSld name="Default">
    <p:spTree>
      <p:nvGrpSpPr>
        <p:cNvPr id="1" name=""/>
        <p:cNvGrpSpPr/>
        <p:nvPr/>
      </p:nvGrpSpPr>
      <p:grpSpPr>
        <a:xfrm>
          <a:off x="0" y="0"/>
          <a:ext cx="0" cy="0"/>
          <a:chOff x="0" y="0"/>
          <a:chExt cx="0" cy="0"/>
        </a:xfrm>
      </p:grpSpPr>
      <p:sp>
        <p:nvSpPr>
          <p:cNvPr id="371" name="BITS Pilani, Pilani Campus"/>
          <p:cNvSpPr txBox="1"/>
          <p:nvPr/>
        </p:nvSpPr>
        <p:spPr>
          <a:xfrm>
            <a:off x="3322320" y="6596062"/>
            <a:ext cx="5775960" cy="225709"/>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rIns="45719">
            <a:spAutoFit/>
          </a:bodyPr>
          <a:lstStyle/>
          <a:p>
            <a:pPr algn="r">
              <a:defRPr sz="1100" b="1">
                <a:solidFill>
                  <a:srgbClr val="101141"/>
                </a:solidFill>
                <a:latin typeface="+mj-lt"/>
                <a:ea typeface="+mj-ea"/>
                <a:cs typeface="+mj-cs"/>
                <a:sym typeface="Calibri"/>
              </a:defRPr>
            </a:pPr>
            <a:r>
              <a:t>BITS </a:t>
            </a:r>
            <a:r>
              <a:rPr b="0"/>
              <a:t>Pilani, Pilani Campus</a:t>
            </a:r>
          </a:p>
        </p:txBody>
      </p:sp>
      <p:grpSp>
        <p:nvGrpSpPr>
          <p:cNvPr id="375" name="Group"/>
          <p:cNvGrpSpPr/>
          <p:nvPr/>
        </p:nvGrpSpPr>
        <p:grpSpPr>
          <a:xfrm>
            <a:off x="2084387" y="6550025"/>
            <a:ext cx="7059613" cy="49213"/>
            <a:chOff x="0" y="0"/>
            <a:chExt cx="7059612" cy="49212"/>
          </a:xfrm>
        </p:grpSpPr>
        <p:sp>
          <p:nvSpPr>
            <p:cNvPr id="372" name="Rectangle"/>
            <p:cNvSpPr/>
            <p:nvPr/>
          </p:nvSpPr>
          <p:spPr>
            <a:xfrm>
              <a:off x="2546349" y="0"/>
              <a:ext cx="2328863" cy="49213"/>
            </a:xfrm>
            <a:prstGeom prst="rect">
              <a:avLst/>
            </a:prstGeom>
            <a:solidFill>
              <a:srgbClr val="76C2E5"/>
            </a:solidFill>
            <a:ln w="12700" cap="flat">
              <a:noFill/>
              <a:miter lim="400000"/>
            </a:ln>
            <a:effectLst/>
          </p:spPr>
          <p:txBody>
            <a:bodyPr wrap="square" lIns="45719" tIns="45719" rIns="45719" bIns="45719" numCol="1" anchor="ctr">
              <a:noAutofit/>
            </a:bodyPr>
            <a:lstStyle/>
            <a:p>
              <a:pPr algn="ctr">
                <a:defRPr>
                  <a:solidFill>
                    <a:srgbClr val="FFFFFF"/>
                  </a:solidFill>
                  <a:latin typeface="+mj-lt"/>
                  <a:ea typeface="+mj-ea"/>
                  <a:cs typeface="+mj-cs"/>
                  <a:sym typeface="Calibri"/>
                </a:defRPr>
              </a:pPr>
              <a:endParaRPr/>
            </a:p>
          </p:txBody>
        </p:sp>
        <p:sp>
          <p:nvSpPr>
            <p:cNvPr id="373" name="Rectangle"/>
            <p:cNvSpPr/>
            <p:nvPr/>
          </p:nvSpPr>
          <p:spPr>
            <a:xfrm>
              <a:off x="4824412" y="0"/>
              <a:ext cx="2235201" cy="46038"/>
            </a:xfrm>
            <a:prstGeom prst="rect">
              <a:avLst/>
            </a:prstGeom>
            <a:solidFill>
              <a:srgbClr val="E31C24"/>
            </a:solidFill>
            <a:ln w="12700" cap="flat">
              <a:noFill/>
              <a:miter lim="400000"/>
            </a:ln>
            <a:effectLst/>
          </p:spPr>
          <p:txBody>
            <a:bodyPr wrap="square" lIns="45719" tIns="45719" rIns="45719" bIns="45719" numCol="1" anchor="ctr">
              <a:noAutofit/>
            </a:bodyPr>
            <a:lstStyle/>
            <a:p>
              <a:pPr algn="ctr">
                <a:defRPr>
                  <a:solidFill>
                    <a:srgbClr val="FFFFFF"/>
                  </a:solidFill>
                  <a:latin typeface="+mj-lt"/>
                  <a:ea typeface="+mj-ea"/>
                  <a:cs typeface="+mj-cs"/>
                  <a:sym typeface="Calibri"/>
                </a:defRPr>
              </a:pPr>
              <a:endParaRPr/>
            </a:p>
          </p:txBody>
        </p:sp>
        <p:sp>
          <p:nvSpPr>
            <p:cNvPr id="374" name="Rectangle"/>
            <p:cNvSpPr/>
            <p:nvPr/>
          </p:nvSpPr>
          <p:spPr>
            <a:xfrm>
              <a:off x="0" y="0"/>
              <a:ext cx="2581276" cy="49213"/>
            </a:xfrm>
            <a:prstGeom prst="rect">
              <a:avLst/>
            </a:prstGeom>
            <a:solidFill>
              <a:srgbClr val="FCB017"/>
            </a:solidFill>
            <a:ln w="12700" cap="flat">
              <a:noFill/>
              <a:miter lim="400000"/>
            </a:ln>
            <a:effectLst/>
          </p:spPr>
          <p:txBody>
            <a:bodyPr wrap="square" lIns="45719" tIns="45719" rIns="45719" bIns="45719" numCol="1" anchor="ctr">
              <a:noAutofit/>
            </a:bodyPr>
            <a:lstStyle/>
            <a:p>
              <a:pPr algn="ctr">
                <a:defRPr>
                  <a:solidFill>
                    <a:srgbClr val="FFFFFF"/>
                  </a:solidFill>
                  <a:latin typeface="+mj-lt"/>
                  <a:ea typeface="+mj-ea"/>
                  <a:cs typeface="+mj-cs"/>
                  <a:sym typeface="Calibri"/>
                </a:defRPr>
              </a:pPr>
              <a:endParaRPr/>
            </a:p>
          </p:txBody>
        </p:sp>
      </p:grpSp>
      <p:pic>
        <p:nvPicPr>
          <p:cNvPr id="376" name="Picture 7.png" descr="Picture 7.png"/>
          <p:cNvPicPr>
            <a:picLocks noChangeAspect="1"/>
          </p:cNvPicPr>
          <p:nvPr/>
        </p:nvPicPr>
        <p:blipFill>
          <a:blip r:embed="rId2"/>
          <a:srcRect l="1922" b="5336"/>
          <a:stretch>
            <a:fillRect/>
          </a:stretch>
        </p:blipFill>
        <p:spPr>
          <a:xfrm>
            <a:off x="6629399" y="-1"/>
            <a:ext cx="2193926" cy="692151"/>
          </a:xfrm>
          <a:prstGeom prst="rect">
            <a:avLst/>
          </a:prstGeom>
          <a:ln w="12700">
            <a:miter lim="400000"/>
          </a:ln>
        </p:spPr>
      </p:pic>
      <p:grpSp>
        <p:nvGrpSpPr>
          <p:cNvPr id="380" name="Group"/>
          <p:cNvGrpSpPr/>
          <p:nvPr/>
        </p:nvGrpSpPr>
        <p:grpSpPr>
          <a:xfrm>
            <a:off x="2133599" y="6553199"/>
            <a:ext cx="7010401" cy="46039"/>
            <a:chOff x="0" y="0"/>
            <a:chExt cx="7010400" cy="46037"/>
          </a:xfrm>
        </p:grpSpPr>
        <p:sp>
          <p:nvSpPr>
            <p:cNvPr id="377" name="Rectangle"/>
            <p:cNvSpPr/>
            <p:nvPr/>
          </p:nvSpPr>
          <p:spPr>
            <a:xfrm>
              <a:off x="2362200" y="-1"/>
              <a:ext cx="2328864" cy="46039"/>
            </a:xfrm>
            <a:prstGeom prst="rect">
              <a:avLst/>
            </a:prstGeom>
            <a:solidFill>
              <a:srgbClr val="76C2E5"/>
            </a:solidFill>
            <a:ln w="12700" cap="flat">
              <a:noFill/>
              <a:miter lim="400000"/>
            </a:ln>
            <a:effectLst/>
          </p:spPr>
          <p:txBody>
            <a:bodyPr wrap="square" lIns="45719" tIns="45719" rIns="45719" bIns="45719" numCol="1" anchor="ctr">
              <a:noAutofit/>
            </a:bodyPr>
            <a:lstStyle/>
            <a:p>
              <a:pPr algn="ctr">
                <a:defRPr>
                  <a:solidFill>
                    <a:srgbClr val="FFFFFF"/>
                  </a:solidFill>
                  <a:latin typeface="+mj-lt"/>
                  <a:ea typeface="+mj-ea"/>
                  <a:cs typeface="+mj-cs"/>
                  <a:sym typeface="Calibri"/>
                </a:defRPr>
              </a:pPr>
              <a:endParaRPr/>
            </a:p>
          </p:txBody>
        </p:sp>
        <p:sp>
          <p:nvSpPr>
            <p:cNvPr id="378" name="Rectangle"/>
            <p:cNvSpPr/>
            <p:nvPr/>
          </p:nvSpPr>
          <p:spPr>
            <a:xfrm>
              <a:off x="-1" y="-1"/>
              <a:ext cx="2362201" cy="46039"/>
            </a:xfrm>
            <a:prstGeom prst="rect">
              <a:avLst/>
            </a:prstGeom>
            <a:solidFill>
              <a:srgbClr val="FCB017"/>
            </a:solidFill>
            <a:ln w="12700" cap="flat">
              <a:noFill/>
              <a:miter lim="400000"/>
            </a:ln>
            <a:effectLst/>
          </p:spPr>
          <p:txBody>
            <a:bodyPr wrap="square" lIns="45719" tIns="45719" rIns="45719" bIns="45719" numCol="1" anchor="ctr">
              <a:noAutofit/>
            </a:bodyPr>
            <a:lstStyle/>
            <a:p>
              <a:pPr algn="ctr">
                <a:defRPr>
                  <a:solidFill>
                    <a:srgbClr val="FFFFFF"/>
                  </a:solidFill>
                  <a:latin typeface="+mj-lt"/>
                  <a:ea typeface="+mj-ea"/>
                  <a:cs typeface="+mj-cs"/>
                  <a:sym typeface="Calibri"/>
                </a:defRPr>
              </a:pPr>
              <a:endParaRPr/>
            </a:p>
          </p:txBody>
        </p:sp>
        <p:sp>
          <p:nvSpPr>
            <p:cNvPr id="379" name="Rectangle"/>
            <p:cNvSpPr/>
            <p:nvPr/>
          </p:nvSpPr>
          <p:spPr>
            <a:xfrm>
              <a:off x="4681537" y="-1"/>
              <a:ext cx="2328863" cy="46039"/>
            </a:xfrm>
            <a:prstGeom prst="rect">
              <a:avLst/>
            </a:prstGeom>
            <a:solidFill>
              <a:srgbClr val="FF0000"/>
            </a:solidFill>
            <a:ln w="12700" cap="flat">
              <a:noFill/>
              <a:miter lim="400000"/>
            </a:ln>
            <a:effectLst/>
          </p:spPr>
          <p:txBody>
            <a:bodyPr wrap="square" lIns="45719" tIns="45719" rIns="45719" bIns="45719" numCol="1" anchor="ctr">
              <a:noAutofit/>
            </a:bodyPr>
            <a:lstStyle/>
            <a:p>
              <a:pPr algn="ctr">
                <a:defRPr>
                  <a:solidFill>
                    <a:srgbClr val="FFFFFF"/>
                  </a:solidFill>
                  <a:latin typeface="+mj-lt"/>
                  <a:ea typeface="+mj-ea"/>
                  <a:cs typeface="+mj-cs"/>
                  <a:sym typeface="Calibri"/>
                </a:defRPr>
              </a:pPr>
              <a:endParaRPr/>
            </a:p>
          </p:txBody>
        </p:sp>
      </p:grpSp>
      <p:grpSp>
        <p:nvGrpSpPr>
          <p:cNvPr id="384" name="Group"/>
          <p:cNvGrpSpPr/>
          <p:nvPr/>
        </p:nvGrpSpPr>
        <p:grpSpPr>
          <a:xfrm>
            <a:off x="-1" y="1295399"/>
            <a:ext cx="7010401" cy="46039"/>
            <a:chOff x="0" y="0"/>
            <a:chExt cx="7010400" cy="46037"/>
          </a:xfrm>
        </p:grpSpPr>
        <p:sp>
          <p:nvSpPr>
            <p:cNvPr id="381" name="Rectangle"/>
            <p:cNvSpPr/>
            <p:nvPr/>
          </p:nvSpPr>
          <p:spPr>
            <a:xfrm>
              <a:off x="2362200" y="-1"/>
              <a:ext cx="2328864" cy="46039"/>
            </a:xfrm>
            <a:prstGeom prst="rect">
              <a:avLst/>
            </a:prstGeom>
            <a:solidFill>
              <a:srgbClr val="76C2E5"/>
            </a:solidFill>
            <a:ln w="12700" cap="flat">
              <a:noFill/>
              <a:miter lim="400000"/>
            </a:ln>
            <a:effectLst/>
          </p:spPr>
          <p:txBody>
            <a:bodyPr wrap="square" lIns="45719" tIns="45719" rIns="45719" bIns="45719" numCol="1" anchor="ctr">
              <a:noAutofit/>
            </a:bodyPr>
            <a:lstStyle/>
            <a:p>
              <a:pPr algn="ctr">
                <a:defRPr>
                  <a:solidFill>
                    <a:srgbClr val="FFFFFF"/>
                  </a:solidFill>
                  <a:latin typeface="+mj-lt"/>
                  <a:ea typeface="+mj-ea"/>
                  <a:cs typeface="+mj-cs"/>
                  <a:sym typeface="Calibri"/>
                </a:defRPr>
              </a:pPr>
              <a:endParaRPr/>
            </a:p>
          </p:txBody>
        </p:sp>
        <p:sp>
          <p:nvSpPr>
            <p:cNvPr id="382" name="Rectangle"/>
            <p:cNvSpPr/>
            <p:nvPr/>
          </p:nvSpPr>
          <p:spPr>
            <a:xfrm>
              <a:off x="-1" y="-1"/>
              <a:ext cx="2362201" cy="46039"/>
            </a:xfrm>
            <a:prstGeom prst="rect">
              <a:avLst/>
            </a:prstGeom>
            <a:solidFill>
              <a:srgbClr val="FCB017"/>
            </a:solidFill>
            <a:ln w="12700" cap="flat">
              <a:noFill/>
              <a:miter lim="400000"/>
            </a:ln>
            <a:effectLst/>
          </p:spPr>
          <p:txBody>
            <a:bodyPr wrap="square" lIns="45719" tIns="45719" rIns="45719" bIns="45719" numCol="1" anchor="ctr">
              <a:noAutofit/>
            </a:bodyPr>
            <a:lstStyle/>
            <a:p>
              <a:pPr algn="ctr">
                <a:defRPr>
                  <a:solidFill>
                    <a:srgbClr val="FFFFFF"/>
                  </a:solidFill>
                  <a:latin typeface="+mj-lt"/>
                  <a:ea typeface="+mj-ea"/>
                  <a:cs typeface="+mj-cs"/>
                  <a:sym typeface="Calibri"/>
                </a:defRPr>
              </a:pPr>
              <a:endParaRPr/>
            </a:p>
          </p:txBody>
        </p:sp>
        <p:sp>
          <p:nvSpPr>
            <p:cNvPr id="383" name="Rectangle"/>
            <p:cNvSpPr/>
            <p:nvPr/>
          </p:nvSpPr>
          <p:spPr>
            <a:xfrm>
              <a:off x="4681537" y="-1"/>
              <a:ext cx="2328863" cy="46039"/>
            </a:xfrm>
            <a:prstGeom prst="rect">
              <a:avLst/>
            </a:prstGeom>
            <a:solidFill>
              <a:srgbClr val="FF0000"/>
            </a:solidFill>
            <a:ln w="12700" cap="flat">
              <a:noFill/>
              <a:miter lim="400000"/>
            </a:ln>
            <a:effectLst/>
          </p:spPr>
          <p:txBody>
            <a:bodyPr wrap="square" lIns="45719" tIns="45719" rIns="45719" bIns="45719" numCol="1" anchor="ctr">
              <a:noAutofit/>
            </a:bodyPr>
            <a:lstStyle/>
            <a:p>
              <a:pPr algn="ctr">
                <a:defRPr>
                  <a:solidFill>
                    <a:srgbClr val="FFFFFF"/>
                  </a:solidFill>
                  <a:latin typeface="+mj-lt"/>
                  <a:ea typeface="+mj-ea"/>
                  <a:cs typeface="+mj-cs"/>
                  <a:sym typeface="Calibri"/>
                </a:defRPr>
              </a:pPr>
              <a:endParaRPr/>
            </a:p>
          </p:txBody>
        </p:sp>
      </p:grpSp>
      <p:sp>
        <p:nvSpPr>
          <p:cNvPr id="385" name="Slide Number"/>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type="tx">
  <p:cSld name="Default">
    <p:spTree>
      <p:nvGrpSpPr>
        <p:cNvPr id="1" name=""/>
        <p:cNvGrpSpPr/>
        <p:nvPr/>
      </p:nvGrpSpPr>
      <p:grpSpPr>
        <a:xfrm>
          <a:off x="0" y="0"/>
          <a:ext cx="0" cy="0"/>
          <a:chOff x="0" y="0"/>
          <a:chExt cx="0" cy="0"/>
        </a:xfrm>
      </p:grpSpPr>
      <p:sp>
        <p:nvSpPr>
          <p:cNvPr id="392" name="BITS Pilani, Pilani Campus"/>
          <p:cNvSpPr txBox="1"/>
          <p:nvPr/>
        </p:nvSpPr>
        <p:spPr>
          <a:xfrm>
            <a:off x="3322320" y="6596062"/>
            <a:ext cx="5775960" cy="225709"/>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rIns="45719">
            <a:spAutoFit/>
          </a:bodyPr>
          <a:lstStyle/>
          <a:p>
            <a:pPr algn="r">
              <a:defRPr sz="1100" b="1">
                <a:solidFill>
                  <a:srgbClr val="101141"/>
                </a:solidFill>
                <a:latin typeface="+mj-lt"/>
                <a:ea typeface="+mj-ea"/>
                <a:cs typeface="+mj-cs"/>
                <a:sym typeface="Calibri"/>
              </a:defRPr>
            </a:pPr>
            <a:r>
              <a:t>BITS </a:t>
            </a:r>
            <a:r>
              <a:rPr b="0"/>
              <a:t>Pilani, Pilani Campus</a:t>
            </a:r>
          </a:p>
        </p:txBody>
      </p:sp>
      <p:grpSp>
        <p:nvGrpSpPr>
          <p:cNvPr id="396" name="Group"/>
          <p:cNvGrpSpPr/>
          <p:nvPr/>
        </p:nvGrpSpPr>
        <p:grpSpPr>
          <a:xfrm>
            <a:off x="2084387" y="6550025"/>
            <a:ext cx="7059613" cy="49213"/>
            <a:chOff x="0" y="0"/>
            <a:chExt cx="7059612" cy="49212"/>
          </a:xfrm>
        </p:grpSpPr>
        <p:sp>
          <p:nvSpPr>
            <p:cNvPr id="393" name="Rectangle"/>
            <p:cNvSpPr/>
            <p:nvPr/>
          </p:nvSpPr>
          <p:spPr>
            <a:xfrm>
              <a:off x="2546349" y="0"/>
              <a:ext cx="2328863" cy="49213"/>
            </a:xfrm>
            <a:prstGeom prst="rect">
              <a:avLst/>
            </a:prstGeom>
            <a:solidFill>
              <a:srgbClr val="76C2E5"/>
            </a:solidFill>
            <a:ln w="12700" cap="flat">
              <a:noFill/>
              <a:miter lim="400000"/>
            </a:ln>
            <a:effectLst/>
          </p:spPr>
          <p:txBody>
            <a:bodyPr wrap="square" lIns="45719" tIns="45719" rIns="45719" bIns="45719" numCol="1" anchor="ctr">
              <a:noAutofit/>
            </a:bodyPr>
            <a:lstStyle/>
            <a:p>
              <a:pPr algn="ctr">
                <a:defRPr>
                  <a:solidFill>
                    <a:srgbClr val="FFFFFF"/>
                  </a:solidFill>
                  <a:latin typeface="+mj-lt"/>
                  <a:ea typeface="+mj-ea"/>
                  <a:cs typeface="+mj-cs"/>
                  <a:sym typeface="Calibri"/>
                </a:defRPr>
              </a:pPr>
              <a:endParaRPr/>
            </a:p>
          </p:txBody>
        </p:sp>
        <p:sp>
          <p:nvSpPr>
            <p:cNvPr id="394" name="Rectangle"/>
            <p:cNvSpPr/>
            <p:nvPr/>
          </p:nvSpPr>
          <p:spPr>
            <a:xfrm>
              <a:off x="4824412" y="0"/>
              <a:ext cx="2235201" cy="46038"/>
            </a:xfrm>
            <a:prstGeom prst="rect">
              <a:avLst/>
            </a:prstGeom>
            <a:solidFill>
              <a:srgbClr val="E31C24"/>
            </a:solidFill>
            <a:ln w="12700" cap="flat">
              <a:noFill/>
              <a:miter lim="400000"/>
            </a:ln>
            <a:effectLst/>
          </p:spPr>
          <p:txBody>
            <a:bodyPr wrap="square" lIns="45719" tIns="45719" rIns="45719" bIns="45719" numCol="1" anchor="ctr">
              <a:noAutofit/>
            </a:bodyPr>
            <a:lstStyle/>
            <a:p>
              <a:pPr algn="ctr">
                <a:defRPr>
                  <a:solidFill>
                    <a:srgbClr val="FFFFFF"/>
                  </a:solidFill>
                  <a:latin typeface="+mj-lt"/>
                  <a:ea typeface="+mj-ea"/>
                  <a:cs typeface="+mj-cs"/>
                  <a:sym typeface="Calibri"/>
                </a:defRPr>
              </a:pPr>
              <a:endParaRPr/>
            </a:p>
          </p:txBody>
        </p:sp>
        <p:sp>
          <p:nvSpPr>
            <p:cNvPr id="395" name="Rectangle"/>
            <p:cNvSpPr/>
            <p:nvPr/>
          </p:nvSpPr>
          <p:spPr>
            <a:xfrm>
              <a:off x="0" y="0"/>
              <a:ext cx="2581276" cy="49213"/>
            </a:xfrm>
            <a:prstGeom prst="rect">
              <a:avLst/>
            </a:prstGeom>
            <a:solidFill>
              <a:srgbClr val="FCB017"/>
            </a:solidFill>
            <a:ln w="12700" cap="flat">
              <a:noFill/>
              <a:miter lim="400000"/>
            </a:ln>
            <a:effectLst/>
          </p:spPr>
          <p:txBody>
            <a:bodyPr wrap="square" lIns="45719" tIns="45719" rIns="45719" bIns="45719" numCol="1" anchor="ctr">
              <a:noAutofit/>
            </a:bodyPr>
            <a:lstStyle/>
            <a:p>
              <a:pPr algn="ctr">
                <a:defRPr>
                  <a:solidFill>
                    <a:srgbClr val="FFFFFF"/>
                  </a:solidFill>
                  <a:latin typeface="+mj-lt"/>
                  <a:ea typeface="+mj-ea"/>
                  <a:cs typeface="+mj-cs"/>
                  <a:sym typeface="Calibri"/>
                </a:defRPr>
              </a:pPr>
              <a:endParaRPr/>
            </a:p>
          </p:txBody>
        </p:sp>
      </p:grpSp>
      <p:pic>
        <p:nvPicPr>
          <p:cNvPr id="397" name="Picture 7.png" descr="Picture 7.png"/>
          <p:cNvPicPr>
            <a:picLocks noChangeAspect="1"/>
          </p:cNvPicPr>
          <p:nvPr/>
        </p:nvPicPr>
        <p:blipFill>
          <a:blip r:embed="rId2"/>
          <a:srcRect l="1922" b="5336"/>
          <a:stretch>
            <a:fillRect/>
          </a:stretch>
        </p:blipFill>
        <p:spPr>
          <a:xfrm>
            <a:off x="6629399" y="-1"/>
            <a:ext cx="2193926" cy="692151"/>
          </a:xfrm>
          <a:prstGeom prst="rect">
            <a:avLst/>
          </a:prstGeom>
          <a:ln w="12700">
            <a:miter lim="400000"/>
          </a:ln>
        </p:spPr>
      </p:pic>
      <p:grpSp>
        <p:nvGrpSpPr>
          <p:cNvPr id="401" name="Group"/>
          <p:cNvGrpSpPr/>
          <p:nvPr/>
        </p:nvGrpSpPr>
        <p:grpSpPr>
          <a:xfrm>
            <a:off x="2133599" y="6553199"/>
            <a:ext cx="7010401" cy="46039"/>
            <a:chOff x="0" y="0"/>
            <a:chExt cx="7010400" cy="46037"/>
          </a:xfrm>
        </p:grpSpPr>
        <p:sp>
          <p:nvSpPr>
            <p:cNvPr id="398" name="Rectangle"/>
            <p:cNvSpPr/>
            <p:nvPr/>
          </p:nvSpPr>
          <p:spPr>
            <a:xfrm>
              <a:off x="2362200" y="-1"/>
              <a:ext cx="2328864" cy="46039"/>
            </a:xfrm>
            <a:prstGeom prst="rect">
              <a:avLst/>
            </a:prstGeom>
            <a:solidFill>
              <a:srgbClr val="76C2E5"/>
            </a:solidFill>
            <a:ln w="12700" cap="flat">
              <a:noFill/>
              <a:miter lim="400000"/>
            </a:ln>
            <a:effectLst/>
          </p:spPr>
          <p:txBody>
            <a:bodyPr wrap="square" lIns="45719" tIns="45719" rIns="45719" bIns="45719" numCol="1" anchor="ctr">
              <a:noAutofit/>
            </a:bodyPr>
            <a:lstStyle/>
            <a:p>
              <a:pPr algn="ctr">
                <a:defRPr>
                  <a:solidFill>
                    <a:srgbClr val="FFFFFF"/>
                  </a:solidFill>
                  <a:latin typeface="+mj-lt"/>
                  <a:ea typeface="+mj-ea"/>
                  <a:cs typeface="+mj-cs"/>
                  <a:sym typeface="Calibri"/>
                </a:defRPr>
              </a:pPr>
              <a:endParaRPr/>
            </a:p>
          </p:txBody>
        </p:sp>
        <p:sp>
          <p:nvSpPr>
            <p:cNvPr id="399" name="Rectangle"/>
            <p:cNvSpPr/>
            <p:nvPr/>
          </p:nvSpPr>
          <p:spPr>
            <a:xfrm>
              <a:off x="-1" y="-1"/>
              <a:ext cx="2362201" cy="46039"/>
            </a:xfrm>
            <a:prstGeom prst="rect">
              <a:avLst/>
            </a:prstGeom>
            <a:solidFill>
              <a:srgbClr val="FCB017"/>
            </a:solidFill>
            <a:ln w="12700" cap="flat">
              <a:noFill/>
              <a:miter lim="400000"/>
            </a:ln>
            <a:effectLst/>
          </p:spPr>
          <p:txBody>
            <a:bodyPr wrap="square" lIns="45719" tIns="45719" rIns="45719" bIns="45719" numCol="1" anchor="ctr">
              <a:noAutofit/>
            </a:bodyPr>
            <a:lstStyle/>
            <a:p>
              <a:pPr algn="ctr">
                <a:defRPr>
                  <a:solidFill>
                    <a:srgbClr val="FFFFFF"/>
                  </a:solidFill>
                  <a:latin typeface="+mj-lt"/>
                  <a:ea typeface="+mj-ea"/>
                  <a:cs typeface="+mj-cs"/>
                  <a:sym typeface="Calibri"/>
                </a:defRPr>
              </a:pPr>
              <a:endParaRPr/>
            </a:p>
          </p:txBody>
        </p:sp>
        <p:sp>
          <p:nvSpPr>
            <p:cNvPr id="400" name="Rectangle"/>
            <p:cNvSpPr/>
            <p:nvPr/>
          </p:nvSpPr>
          <p:spPr>
            <a:xfrm>
              <a:off x="4681537" y="-1"/>
              <a:ext cx="2328863" cy="46039"/>
            </a:xfrm>
            <a:prstGeom prst="rect">
              <a:avLst/>
            </a:prstGeom>
            <a:solidFill>
              <a:srgbClr val="FF0000"/>
            </a:solidFill>
            <a:ln w="12700" cap="flat">
              <a:noFill/>
              <a:miter lim="400000"/>
            </a:ln>
            <a:effectLst/>
          </p:spPr>
          <p:txBody>
            <a:bodyPr wrap="square" lIns="45719" tIns="45719" rIns="45719" bIns="45719" numCol="1" anchor="ctr">
              <a:noAutofit/>
            </a:bodyPr>
            <a:lstStyle/>
            <a:p>
              <a:pPr algn="ctr">
                <a:defRPr>
                  <a:solidFill>
                    <a:srgbClr val="FFFFFF"/>
                  </a:solidFill>
                  <a:latin typeface="+mj-lt"/>
                  <a:ea typeface="+mj-ea"/>
                  <a:cs typeface="+mj-cs"/>
                  <a:sym typeface="Calibri"/>
                </a:defRPr>
              </a:pPr>
              <a:endParaRPr/>
            </a:p>
          </p:txBody>
        </p:sp>
      </p:grpSp>
      <p:grpSp>
        <p:nvGrpSpPr>
          <p:cNvPr id="405" name="Group"/>
          <p:cNvGrpSpPr/>
          <p:nvPr/>
        </p:nvGrpSpPr>
        <p:grpSpPr>
          <a:xfrm>
            <a:off x="-1" y="1295399"/>
            <a:ext cx="7010401" cy="46039"/>
            <a:chOff x="0" y="0"/>
            <a:chExt cx="7010400" cy="46037"/>
          </a:xfrm>
        </p:grpSpPr>
        <p:sp>
          <p:nvSpPr>
            <p:cNvPr id="402" name="Rectangle"/>
            <p:cNvSpPr/>
            <p:nvPr/>
          </p:nvSpPr>
          <p:spPr>
            <a:xfrm>
              <a:off x="2362200" y="-1"/>
              <a:ext cx="2328864" cy="46039"/>
            </a:xfrm>
            <a:prstGeom prst="rect">
              <a:avLst/>
            </a:prstGeom>
            <a:solidFill>
              <a:srgbClr val="76C2E5"/>
            </a:solidFill>
            <a:ln w="12700" cap="flat">
              <a:noFill/>
              <a:miter lim="400000"/>
            </a:ln>
            <a:effectLst/>
          </p:spPr>
          <p:txBody>
            <a:bodyPr wrap="square" lIns="45719" tIns="45719" rIns="45719" bIns="45719" numCol="1" anchor="ctr">
              <a:noAutofit/>
            </a:bodyPr>
            <a:lstStyle/>
            <a:p>
              <a:pPr algn="ctr">
                <a:defRPr>
                  <a:solidFill>
                    <a:srgbClr val="FFFFFF"/>
                  </a:solidFill>
                  <a:latin typeface="+mj-lt"/>
                  <a:ea typeface="+mj-ea"/>
                  <a:cs typeface="+mj-cs"/>
                  <a:sym typeface="Calibri"/>
                </a:defRPr>
              </a:pPr>
              <a:endParaRPr/>
            </a:p>
          </p:txBody>
        </p:sp>
        <p:sp>
          <p:nvSpPr>
            <p:cNvPr id="403" name="Rectangle"/>
            <p:cNvSpPr/>
            <p:nvPr/>
          </p:nvSpPr>
          <p:spPr>
            <a:xfrm>
              <a:off x="-1" y="-1"/>
              <a:ext cx="2362201" cy="46039"/>
            </a:xfrm>
            <a:prstGeom prst="rect">
              <a:avLst/>
            </a:prstGeom>
            <a:solidFill>
              <a:srgbClr val="FCB017"/>
            </a:solidFill>
            <a:ln w="12700" cap="flat">
              <a:noFill/>
              <a:miter lim="400000"/>
            </a:ln>
            <a:effectLst/>
          </p:spPr>
          <p:txBody>
            <a:bodyPr wrap="square" lIns="45719" tIns="45719" rIns="45719" bIns="45719" numCol="1" anchor="ctr">
              <a:noAutofit/>
            </a:bodyPr>
            <a:lstStyle/>
            <a:p>
              <a:pPr algn="ctr">
                <a:defRPr>
                  <a:solidFill>
                    <a:srgbClr val="FFFFFF"/>
                  </a:solidFill>
                  <a:latin typeface="+mj-lt"/>
                  <a:ea typeface="+mj-ea"/>
                  <a:cs typeface="+mj-cs"/>
                  <a:sym typeface="Calibri"/>
                </a:defRPr>
              </a:pPr>
              <a:endParaRPr/>
            </a:p>
          </p:txBody>
        </p:sp>
        <p:sp>
          <p:nvSpPr>
            <p:cNvPr id="404" name="Rectangle"/>
            <p:cNvSpPr/>
            <p:nvPr/>
          </p:nvSpPr>
          <p:spPr>
            <a:xfrm>
              <a:off x="4681537" y="-1"/>
              <a:ext cx="2328863" cy="46039"/>
            </a:xfrm>
            <a:prstGeom prst="rect">
              <a:avLst/>
            </a:prstGeom>
            <a:solidFill>
              <a:srgbClr val="FF0000"/>
            </a:solidFill>
            <a:ln w="12700" cap="flat">
              <a:noFill/>
              <a:miter lim="400000"/>
            </a:ln>
            <a:effectLst/>
          </p:spPr>
          <p:txBody>
            <a:bodyPr wrap="square" lIns="45719" tIns="45719" rIns="45719" bIns="45719" numCol="1" anchor="ctr">
              <a:noAutofit/>
            </a:bodyPr>
            <a:lstStyle/>
            <a:p>
              <a:pPr algn="ctr">
                <a:defRPr>
                  <a:solidFill>
                    <a:srgbClr val="FFFFFF"/>
                  </a:solidFill>
                  <a:latin typeface="+mj-lt"/>
                  <a:ea typeface="+mj-ea"/>
                  <a:cs typeface="+mj-cs"/>
                  <a:sym typeface="Calibri"/>
                </a:defRPr>
              </a:pPr>
              <a:endParaRPr/>
            </a:p>
          </p:txBody>
        </p:sp>
      </p:grpSp>
      <p:sp>
        <p:nvSpPr>
          <p:cNvPr id="406" name="Slide Number"/>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7870B87-0861-CED1-B0E6-069928BFC602}"/>
              </a:ext>
            </a:extLst>
          </p:cNvPr>
          <p:cNvSpPr/>
          <p:nvPr userDrawn="1"/>
        </p:nvSpPr>
        <p:spPr>
          <a:xfrm>
            <a:off x="0" y="3352800"/>
            <a:ext cx="8686800" cy="2743200"/>
          </a:xfrm>
          <a:prstGeom prst="rect">
            <a:avLst/>
          </a:prstGeom>
          <a:solidFill>
            <a:srgbClr val="10114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fontAlgn="auto">
              <a:spcBef>
                <a:spcPts val="0"/>
              </a:spcBef>
              <a:spcAft>
                <a:spcPts val="0"/>
              </a:spcAft>
              <a:defRPr/>
            </a:pPr>
            <a:endParaRPr lang="en-US">
              <a:latin typeface="Arial" pitchFamily="34" charset="0"/>
              <a:cs typeface="Arial" pitchFamily="34" charset="0"/>
            </a:endParaRPr>
          </a:p>
        </p:txBody>
      </p:sp>
      <p:sp>
        <p:nvSpPr>
          <p:cNvPr id="3" name="Rectangle 2">
            <a:extLst>
              <a:ext uri="{FF2B5EF4-FFF2-40B4-BE49-F238E27FC236}">
                <a16:creationId xmlns:a16="http://schemas.microsoft.com/office/drawing/2014/main" id="{08251E5F-A352-3FBE-102B-F0FAB487E0F0}"/>
              </a:ext>
            </a:extLst>
          </p:cNvPr>
          <p:cNvSpPr/>
          <p:nvPr userDrawn="1"/>
        </p:nvSpPr>
        <p:spPr>
          <a:xfrm>
            <a:off x="2895600" y="6096000"/>
            <a:ext cx="28956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4" name="Rectangle 3">
            <a:extLst>
              <a:ext uri="{FF2B5EF4-FFF2-40B4-BE49-F238E27FC236}">
                <a16:creationId xmlns:a16="http://schemas.microsoft.com/office/drawing/2014/main" id="{B8DCA772-8F06-16D0-C4E8-AC21B77D2450}"/>
              </a:ext>
            </a:extLst>
          </p:cNvPr>
          <p:cNvSpPr/>
          <p:nvPr userDrawn="1"/>
        </p:nvSpPr>
        <p:spPr>
          <a:xfrm>
            <a:off x="0" y="6096000"/>
            <a:ext cx="28956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5" name="Rectangle 4">
            <a:extLst>
              <a:ext uri="{FF2B5EF4-FFF2-40B4-BE49-F238E27FC236}">
                <a16:creationId xmlns:a16="http://schemas.microsoft.com/office/drawing/2014/main" id="{AD962A2F-5FA1-1E88-8934-F7AE7DEC233C}"/>
              </a:ext>
            </a:extLst>
          </p:cNvPr>
          <p:cNvSpPr/>
          <p:nvPr userDrawn="1"/>
        </p:nvSpPr>
        <p:spPr>
          <a:xfrm>
            <a:off x="5791200" y="6096000"/>
            <a:ext cx="28956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6" name="Picture 10" descr="BITS_university_logo_whitevert.png">
            <a:extLst>
              <a:ext uri="{FF2B5EF4-FFF2-40B4-BE49-F238E27FC236}">
                <a16:creationId xmlns:a16="http://schemas.microsoft.com/office/drawing/2014/main" id="{F2A7B402-F707-694B-3630-E36554E4D0DE}"/>
              </a:ext>
            </a:extLst>
          </p:cNvPr>
          <p:cNvPicPr>
            <a:picLocks noChangeAspect="1"/>
          </p:cNvPicPr>
          <p:nvPr userDrawn="1"/>
        </p:nvPicPr>
        <p:blipFill>
          <a:blip r:embed="rId3">
            <a:extLst>
              <a:ext uri="{28A0092B-C50C-407E-A947-70E740481C1C}">
                <a14:useLocalDpi xmlns:a14="http://schemas.microsoft.com/office/drawing/2010/main" val="0"/>
              </a:ext>
            </a:extLst>
          </a:blip>
          <a:srcRect t="2" b="28592"/>
          <a:stretch>
            <a:fillRect/>
          </a:stretch>
        </p:blipFill>
        <p:spPr bwMode="auto">
          <a:xfrm>
            <a:off x="76200" y="3352800"/>
            <a:ext cx="2057400" cy="1979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6">
            <a:extLst>
              <a:ext uri="{FF2B5EF4-FFF2-40B4-BE49-F238E27FC236}">
                <a16:creationId xmlns:a16="http://schemas.microsoft.com/office/drawing/2014/main" id="{59D0A4AB-43E1-7BB4-ADCD-54F79FB875F1}"/>
              </a:ext>
            </a:extLst>
          </p:cNvPr>
          <p:cNvSpPr txBox="1"/>
          <p:nvPr userDrawn="1"/>
        </p:nvSpPr>
        <p:spPr>
          <a:xfrm>
            <a:off x="-76200" y="5257800"/>
            <a:ext cx="2209800" cy="554038"/>
          </a:xfrm>
          <a:prstGeom prst="rect">
            <a:avLst/>
          </a:prstGeom>
          <a:noFill/>
        </p:spPr>
        <p:txBody>
          <a:bodyPr>
            <a:spAutoFit/>
          </a:bodyPr>
          <a:lstStyle/>
          <a:p>
            <a:pPr algn="ctr" fontAlgn="auto">
              <a:spcBef>
                <a:spcPts val="0"/>
              </a:spcBef>
              <a:spcAft>
                <a:spcPts val="0"/>
              </a:spcAft>
              <a:defRPr/>
            </a:pPr>
            <a:r>
              <a:rPr lang="en-US" sz="2900" b="1" spc="-150">
                <a:solidFill>
                  <a:schemeClr val="bg1"/>
                </a:solidFill>
                <a:latin typeface="Arial"/>
                <a:cs typeface="Arial"/>
              </a:rPr>
              <a:t>BITS</a:t>
            </a:r>
            <a:r>
              <a:rPr lang="en-US" sz="2900" spc="-150">
                <a:solidFill>
                  <a:schemeClr val="bg1"/>
                </a:solidFill>
                <a:latin typeface="Arial"/>
                <a:cs typeface="Arial"/>
              </a:rPr>
              <a:t> Pilani</a:t>
            </a:r>
          </a:p>
        </p:txBody>
      </p:sp>
      <p:sp>
        <p:nvSpPr>
          <p:cNvPr id="8" name="TextBox 7">
            <a:extLst>
              <a:ext uri="{FF2B5EF4-FFF2-40B4-BE49-F238E27FC236}">
                <a16:creationId xmlns:a16="http://schemas.microsoft.com/office/drawing/2014/main" id="{B838DC6F-2BC5-56A9-A686-3FCF5D7B9785}"/>
              </a:ext>
            </a:extLst>
          </p:cNvPr>
          <p:cNvSpPr txBox="1"/>
          <p:nvPr userDrawn="1"/>
        </p:nvSpPr>
        <p:spPr>
          <a:xfrm>
            <a:off x="152400" y="5667375"/>
            <a:ext cx="1905000" cy="276225"/>
          </a:xfrm>
          <a:prstGeom prst="rect">
            <a:avLst/>
          </a:prstGeom>
          <a:noFill/>
        </p:spPr>
        <p:txBody>
          <a:bodyPr>
            <a:spAutoFit/>
          </a:bodyPr>
          <a:lstStyle/>
          <a:p>
            <a:pPr fontAlgn="auto">
              <a:spcBef>
                <a:spcPts val="0"/>
              </a:spcBef>
              <a:spcAft>
                <a:spcPts val="0"/>
              </a:spcAft>
              <a:defRPr/>
            </a:pPr>
            <a:r>
              <a:rPr lang="en-US" sz="1200">
                <a:solidFill>
                  <a:srgbClr val="FFFFFF"/>
                </a:solidFill>
                <a:latin typeface="Arial"/>
                <a:cs typeface="Arial"/>
              </a:rPr>
              <a:t>Pilani Campus</a:t>
            </a:r>
          </a:p>
        </p:txBody>
      </p:sp>
      <p:sp>
        <p:nvSpPr>
          <p:cNvPr id="11" name="Title 1"/>
          <p:cNvSpPr>
            <a:spLocks noGrp="1"/>
          </p:cNvSpPr>
          <p:nvPr>
            <p:ph type="title"/>
          </p:nvPr>
        </p:nvSpPr>
        <p:spPr>
          <a:xfrm>
            <a:off x="2514600" y="3810000"/>
            <a:ext cx="6019800" cy="1524000"/>
          </a:xfrm>
        </p:spPr>
        <p:txBody>
          <a:bodyPr anchorCtr="0">
            <a:noAutofit/>
          </a:bodyPr>
          <a:lstStyle>
            <a:lvl1pPr algn="l">
              <a:lnSpc>
                <a:spcPts val="4000"/>
              </a:lnSpc>
              <a:defRPr sz="4400" baseline="0">
                <a:solidFill>
                  <a:schemeClr val="bg1"/>
                </a:solidFill>
              </a:defRPr>
            </a:lvl1pPr>
          </a:lstStyle>
          <a:p>
            <a:r>
              <a:rPr lang="en-US"/>
              <a:t>Click to edit Master title style</a:t>
            </a:r>
          </a:p>
        </p:txBody>
      </p:sp>
    </p:spTree>
    <p:extLst>
      <p:ext uri="{BB962C8B-B14F-4D97-AF65-F5344CB8AC3E}">
        <p14:creationId xmlns:p14="http://schemas.microsoft.com/office/powerpoint/2010/main" val="396600596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ustom Layout">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B0368E3-3211-94C9-F3E6-AB28B3069863}"/>
              </a:ext>
            </a:extLst>
          </p:cNvPr>
          <p:cNvSpPr/>
          <p:nvPr userDrawn="1"/>
        </p:nvSpPr>
        <p:spPr>
          <a:xfrm>
            <a:off x="0" y="3352800"/>
            <a:ext cx="8686800" cy="2743200"/>
          </a:xfrm>
          <a:prstGeom prst="rect">
            <a:avLst/>
          </a:prstGeom>
          <a:solidFill>
            <a:srgbClr val="10114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latin typeface="Arial" pitchFamily="34" charset="0"/>
              <a:cs typeface="Arial" pitchFamily="34" charset="0"/>
            </a:endParaRPr>
          </a:p>
        </p:txBody>
      </p:sp>
      <p:sp>
        <p:nvSpPr>
          <p:cNvPr id="4" name="Rectangle 3">
            <a:extLst>
              <a:ext uri="{FF2B5EF4-FFF2-40B4-BE49-F238E27FC236}">
                <a16:creationId xmlns:a16="http://schemas.microsoft.com/office/drawing/2014/main" id="{15C1917D-E2C0-F5A6-ABB3-D20E9A88707D}"/>
              </a:ext>
            </a:extLst>
          </p:cNvPr>
          <p:cNvSpPr/>
          <p:nvPr userDrawn="1"/>
        </p:nvSpPr>
        <p:spPr>
          <a:xfrm>
            <a:off x="2895600" y="6096000"/>
            <a:ext cx="28956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5" name="Rectangle 4">
            <a:extLst>
              <a:ext uri="{FF2B5EF4-FFF2-40B4-BE49-F238E27FC236}">
                <a16:creationId xmlns:a16="http://schemas.microsoft.com/office/drawing/2014/main" id="{F46435C9-64F3-93A1-1385-53782B464B23}"/>
              </a:ext>
            </a:extLst>
          </p:cNvPr>
          <p:cNvSpPr/>
          <p:nvPr userDrawn="1"/>
        </p:nvSpPr>
        <p:spPr>
          <a:xfrm>
            <a:off x="0" y="6096000"/>
            <a:ext cx="28956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6" name="Rectangle 5">
            <a:extLst>
              <a:ext uri="{FF2B5EF4-FFF2-40B4-BE49-F238E27FC236}">
                <a16:creationId xmlns:a16="http://schemas.microsoft.com/office/drawing/2014/main" id="{6A53F132-FE63-34CD-6AA7-EBA8D410465D}"/>
              </a:ext>
            </a:extLst>
          </p:cNvPr>
          <p:cNvSpPr/>
          <p:nvPr userDrawn="1"/>
        </p:nvSpPr>
        <p:spPr>
          <a:xfrm>
            <a:off x="5791200" y="6096000"/>
            <a:ext cx="28956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8" name="Picture 10" descr="BITS_university_logo_whitevert.png">
            <a:extLst>
              <a:ext uri="{FF2B5EF4-FFF2-40B4-BE49-F238E27FC236}">
                <a16:creationId xmlns:a16="http://schemas.microsoft.com/office/drawing/2014/main" id="{698EFC86-AB93-D16A-310C-1028A42D5E00}"/>
              </a:ext>
            </a:extLst>
          </p:cNvPr>
          <p:cNvPicPr>
            <a:picLocks noChangeAspect="1"/>
          </p:cNvPicPr>
          <p:nvPr userDrawn="1"/>
        </p:nvPicPr>
        <p:blipFill>
          <a:blip r:embed="rId3">
            <a:extLst>
              <a:ext uri="{28A0092B-C50C-407E-A947-70E740481C1C}">
                <a14:useLocalDpi xmlns:a14="http://schemas.microsoft.com/office/drawing/2010/main" val="0"/>
              </a:ext>
            </a:extLst>
          </a:blip>
          <a:srcRect t="2" b="28592"/>
          <a:stretch>
            <a:fillRect/>
          </a:stretch>
        </p:blipFill>
        <p:spPr bwMode="auto">
          <a:xfrm>
            <a:off x="76200" y="3352800"/>
            <a:ext cx="2057400" cy="1979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8">
            <a:extLst>
              <a:ext uri="{FF2B5EF4-FFF2-40B4-BE49-F238E27FC236}">
                <a16:creationId xmlns:a16="http://schemas.microsoft.com/office/drawing/2014/main" id="{CBADFE5E-EF6E-0864-56CC-689DF4E6F2C2}"/>
              </a:ext>
            </a:extLst>
          </p:cNvPr>
          <p:cNvSpPr txBox="1"/>
          <p:nvPr userDrawn="1"/>
        </p:nvSpPr>
        <p:spPr>
          <a:xfrm>
            <a:off x="-76200" y="5257800"/>
            <a:ext cx="2209800" cy="554038"/>
          </a:xfrm>
          <a:prstGeom prst="rect">
            <a:avLst/>
          </a:prstGeom>
          <a:noFill/>
        </p:spPr>
        <p:txBody>
          <a:bodyPr>
            <a:spAutoFit/>
          </a:bodyPr>
          <a:lstStyle/>
          <a:p>
            <a:pPr algn="ctr" fontAlgn="auto">
              <a:spcBef>
                <a:spcPts val="0"/>
              </a:spcBef>
              <a:spcAft>
                <a:spcPts val="0"/>
              </a:spcAft>
              <a:defRPr/>
            </a:pPr>
            <a:r>
              <a:rPr lang="en-US" sz="2900" b="1" spc="-150">
                <a:solidFill>
                  <a:schemeClr val="bg1"/>
                </a:solidFill>
                <a:latin typeface="Arial"/>
                <a:cs typeface="Arial"/>
              </a:rPr>
              <a:t>BITS</a:t>
            </a:r>
            <a:r>
              <a:rPr lang="en-US" sz="2900" spc="-150">
                <a:solidFill>
                  <a:schemeClr val="bg1"/>
                </a:solidFill>
                <a:latin typeface="Arial"/>
                <a:cs typeface="Arial"/>
              </a:rPr>
              <a:t> Pilani</a:t>
            </a:r>
          </a:p>
        </p:txBody>
      </p:sp>
      <p:sp>
        <p:nvSpPr>
          <p:cNvPr id="10" name="TextBox 9">
            <a:extLst>
              <a:ext uri="{FF2B5EF4-FFF2-40B4-BE49-F238E27FC236}">
                <a16:creationId xmlns:a16="http://schemas.microsoft.com/office/drawing/2014/main" id="{8FFBCE96-BDB5-61DE-AAFF-F98EF1AB2596}"/>
              </a:ext>
            </a:extLst>
          </p:cNvPr>
          <p:cNvSpPr txBox="1"/>
          <p:nvPr userDrawn="1"/>
        </p:nvSpPr>
        <p:spPr>
          <a:xfrm>
            <a:off x="152400" y="5667375"/>
            <a:ext cx="1905000" cy="276225"/>
          </a:xfrm>
          <a:prstGeom prst="rect">
            <a:avLst/>
          </a:prstGeom>
          <a:noFill/>
        </p:spPr>
        <p:txBody>
          <a:bodyPr>
            <a:spAutoFit/>
          </a:bodyPr>
          <a:lstStyle/>
          <a:p>
            <a:pPr fontAlgn="auto">
              <a:spcBef>
                <a:spcPts val="0"/>
              </a:spcBef>
              <a:spcAft>
                <a:spcPts val="0"/>
              </a:spcAft>
              <a:defRPr/>
            </a:pPr>
            <a:r>
              <a:rPr lang="en-US" sz="1200">
                <a:solidFill>
                  <a:srgbClr val="FFFFFF"/>
                </a:solidFill>
                <a:latin typeface="Arial"/>
                <a:cs typeface="Arial"/>
              </a:rPr>
              <a:t>Pilani Campus</a:t>
            </a:r>
          </a:p>
        </p:txBody>
      </p:sp>
      <p:sp>
        <p:nvSpPr>
          <p:cNvPr id="7" name="Content Placeholder 6"/>
          <p:cNvSpPr>
            <a:spLocks noGrp="1"/>
          </p:cNvSpPr>
          <p:nvPr>
            <p:ph sz="quarter" idx="13"/>
          </p:nvPr>
        </p:nvSpPr>
        <p:spPr>
          <a:xfrm>
            <a:off x="2514600" y="5410200"/>
            <a:ext cx="6019800" cy="533400"/>
          </a:xfrm>
        </p:spPr>
        <p:txBody>
          <a:bodyPr anchor="b">
            <a:noAutofit/>
          </a:bodyPr>
          <a:lstStyle>
            <a:lvl1pPr marL="0" indent="0" algn="r">
              <a:lnSpc>
                <a:spcPts val="1800"/>
              </a:lnSpc>
              <a:spcBef>
                <a:spcPts val="0"/>
              </a:spcBef>
              <a:buNone/>
              <a:defRPr sz="1800" baseline="0">
                <a:solidFill>
                  <a:schemeClr val="bg1"/>
                </a:solidFill>
              </a:defRPr>
            </a:lvl1pPr>
          </a:lstStyle>
          <a:p>
            <a:pPr lvl="0"/>
            <a:r>
              <a:rPr lang="en-US"/>
              <a:t>Click to edit Master text styles</a:t>
            </a:r>
          </a:p>
          <a:p>
            <a:pPr lvl="1"/>
            <a:r>
              <a:rPr lang="en-US"/>
              <a:t>Second level</a:t>
            </a:r>
          </a:p>
        </p:txBody>
      </p:sp>
      <p:sp>
        <p:nvSpPr>
          <p:cNvPr id="2" name="Title 1"/>
          <p:cNvSpPr>
            <a:spLocks noGrp="1"/>
          </p:cNvSpPr>
          <p:nvPr>
            <p:ph type="title"/>
          </p:nvPr>
        </p:nvSpPr>
        <p:spPr>
          <a:xfrm>
            <a:off x="2514600" y="3810000"/>
            <a:ext cx="6019800" cy="1524000"/>
          </a:xfrm>
        </p:spPr>
        <p:txBody>
          <a:bodyPr anchorCtr="0">
            <a:noAutofit/>
          </a:bodyPr>
          <a:lstStyle>
            <a:lvl1pPr algn="l">
              <a:lnSpc>
                <a:spcPts val="4000"/>
              </a:lnSpc>
              <a:defRPr sz="4400" baseline="0">
                <a:solidFill>
                  <a:schemeClr val="bg1"/>
                </a:solidFill>
              </a:defRPr>
            </a:lvl1pPr>
          </a:lstStyle>
          <a:p>
            <a:r>
              <a:rPr lang="en-US"/>
              <a:t>Click to edit Master title style</a:t>
            </a:r>
          </a:p>
        </p:txBody>
      </p:sp>
    </p:spTree>
    <p:extLst>
      <p:ext uri="{BB962C8B-B14F-4D97-AF65-F5344CB8AC3E}">
        <p14:creationId xmlns:p14="http://schemas.microsoft.com/office/powerpoint/2010/main" val="189755690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2" name="Picture 6" descr="\\Server\D\jyoti\FI023_BITS_v1\styleguide img\IMG_5627_b.jpg">
            <a:extLst>
              <a:ext uri="{FF2B5EF4-FFF2-40B4-BE49-F238E27FC236}">
                <a16:creationId xmlns:a16="http://schemas.microsoft.com/office/drawing/2014/main" id="{34E2B997-EF5A-F972-2AA4-AE42FCD5E5A0}"/>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a:extLst>
              <a:ext uri="{FF2B5EF4-FFF2-40B4-BE49-F238E27FC236}">
                <a16:creationId xmlns:a16="http://schemas.microsoft.com/office/drawing/2014/main" id="{0FC358D1-FAE4-FBDE-EE74-F2F3E937CDDA}"/>
              </a:ext>
            </a:extLst>
          </p:cNvPr>
          <p:cNvSpPr/>
          <p:nvPr userDrawn="1"/>
        </p:nvSpPr>
        <p:spPr>
          <a:xfrm>
            <a:off x="0" y="4281488"/>
            <a:ext cx="9144000" cy="2576512"/>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4" name="Picture 8" descr="Picture 7.png">
            <a:extLst>
              <a:ext uri="{FF2B5EF4-FFF2-40B4-BE49-F238E27FC236}">
                <a16:creationId xmlns:a16="http://schemas.microsoft.com/office/drawing/2014/main" id="{4FD3CB12-B5E9-212D-913B-830304C16E12}"/>
              </a:ext>
            </a:extLst>
          </p:cNvPr>
          <p:cNvPicPr>
            <a:picLocks noChangeAspect="1"/>
          </p:cNvPicPr>
          <p:nvPr userDrawn="1"/>
        </p:nvPicPr>
        <p:blipFill>
          <a:blip r:embed="rId3">
            <a:extLst>
              <a:ext uri="{28A0092B-C50C-407E-A947-70E740481C1C}">
                <a14:useLocalDpi xmlns:a14="http://schemas.microsoft.com/office/drawing/2010/main" val="0"/>
              </a:ext>
            </a:extLst>
          </a:blip>
          <a:srcRect l="1923" b="5336"/>
          <a:stretch>
            <a:fillRect/>
          </a:stretch>
        </p:blipFill>
        <p:spPr bwMode="auto">
          <a:xfrm>
            <a:off x="6629400" y="0"/>
            <a:ext cx="2193925"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a:extLst>
              <a:ext uri="{FF2B5EF4-FFF2-40B4-BE49-F238E27FC236}">
                <a16:creationId xmlns:a16="http://schemas.microsoft.com/office/drawing/2014/main" id="{3D21A1C2-B348-74A6-AC3A-7951F8C4BE31}"/>
              </a:ext>
            </a:extLst>
          </p:cNvPr>
          <p:cNvSpPr/>
          <p:nvPr userDrawn="1"/>
        </p:nvSpPr>
        <p:spPr>
          <a:xfrm>
            <a:off x="2882900" y="6775450"/>
            <a:ext cx="28956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6" name="Rectangle 5">
            <a:extLst>
              <a:ext uri="{FF2B5EF4-FFF2-40B4-BE49-F238E27FC236}">
                <a16:creationId xmlns:a16="http://schemas.microsoft.com/office/drawing/2014/main" id="{948C10B7-5468-EFBE-5EDA-3204ED29F0D1}"/>
              </a:ext>
            </a:extLst>
          </p:cNvPr>
          <p:cNvSpPr/>
          <p:nvPr userDrawn="1"/>
        </p:nvSpPr>
        <p:spPr>
          <a:xfrm>
            <a:off x="-12700" y="6775450"/>
            <a:ext cx="28956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 name="Rectangle 6">
            <a:extLst>
              <a:ext uri="{FF2B5EF4-FFF2-40B4-BE49-F238E27FC236}">
                <a16:creationId xmlns:a16="http://schemas.microsoft.com/office/drawing/2014/main" id="{6C250DE4-0D99-4307-A832-A6C261B39731}"/>
              </a:ext>
            </a:extLst>
          </p:cNvPr>
          <p:cNvSpPr/>
          <p:nvPr userDrawn="1"/>
        </p:nvSpPr>
        <p:spPr>
          <a:xfrm>
            <a:off x="5778500" y="6775450"/>
            <a:ext cx="28956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8" name="TextBox 7">
            <a:extLst>
              <a:ext uri="{FF2B5EF4-FFF2-40B4-BE49-F238E27FC236}">
                <a16:creationId xmlns:a16="http://schemas.microsoft.com/office/drawing/2014/main" id="{7605CD6A-4600-30C3-FD93-DC2816140AF3}"/>
              </a:ext>
            </a:extLst>
          </p:cNvPr>
          <p:cNvSpPr txBox="1"/>
          <p:nvPr userDrawn="1"/>
        </p:nvSpPr>
        <p:spPr>
          <a:xfrm>
            <a:off x="6858000" y="762000"/>
            <a:ext cx="2209800" cy="554038"/>
          </a:xfrm>
          <a:prstGeom prst="rect">
            <a:avLst/>
          </a:prstGeom>
          <a:noFill/>
        </p:spPr>
        <p:txBody>
          <a:bodyPr>
            <a:spAutoFit/>
          </a:bodyPr>
          <a:lstStyle/>
          <a:p>
            <a:pPr algn="ctr" fontAlgn="auto">
              <a:spcBef>
                <a:spcPts val="0"/>
              </a:spcBef>
              <a:spcAft>
                <a:spcPts val="0"/>
              </a:spcAft>
              <a:defRPr/>
            </a:pPr>
            <a:r>
              <a:rPr lang="en-US" sz="2900" b="1" spc="-150">
                <a:solidFill>
                  <a:schemeClr val="bg1"/>
                </a:solidFill>
                <a:latin typeface="Arial"/>
                <a:cs typeface="Arial"/>
              </a:rPr>
              <a:t>BITS</a:t>
            </a:r>
            <a:r>
              <a:rPr lang="en-US" sz="2900" spc="-150">
                <a:solidFill>
                  <a:schemeClr val="bg1"/>
                </a:solidFill>
                <a:latin typeface="Arial"/>
                <a:cs typeface="Arial"/>
              </a:rPr>
              <a:t> Pilani</a:t>
            </a:r>
          </a:p>
        </p:txBody>
      </p:sp>
      <p:sp>
        <p:nvSpPr>
          <p:cNvPr id="9" name="TextBox 8">
            <a:extLst>
              <a:ext uri="{FF2B5EF4-FFF2-40B4-BE49-F238E27FC236}">
                <a16:creationId xmlns:a16="http://schemas.microsoft.com/office/drawing/2014/main" id="{D9D1CC23-D1B8-9693-AB79-93050AA22354}"/>
              </a:ext>
            </a:extLst>
          </p:cNvPr>
          <p:cNvSpPr txBox="1"/>
          <p:nvPr userDrawn="1"/>
        </p:nvSpPr>
        <p:spPr>
          <a:xfrm>
            <a:off x="7086600" y="1171575"/>
            <a:ext cx="1905000" cy="276225"/>
          </a:xfrm>
          <a:prstGeom prst="rect">
            <a:avLst/>
          </a:prstGeom>
          <a:noFill/>
        </p:spPr>
        <p:txBody>
          <a:bodyPr>
            <a:spAutoFit/>
          </a:bodyPr>
          <a:lstStyle/>
          <a:p>
            <a:pPr fontAlgn="auto">
              <a:spcBef>
                <a:spcPts val="0"/>
              </a:spcBef>
              <a:spcAft>
                <a:spcPts val="0"/>
              </a:spcAft>
              <a:defRPr/>
            </a:pPr>
            <a:r>
              <a:rPr lang="en-US" sz="1200">
                <a:solidFill>
                  <a:srgbClr val="FFFFFF"/>
                </a:solidFill>
                <a:latin typeface="Arial"/>
                <a:cs typeface="Arial"/>
              </a:rPr>
              <a:t>Pilani Campus</a:t>
            </a:r>
          </a:p>
        </p:txBody>
      </p:sp>
      <p:sp>
        <p:nvSpPr>
          <p:cNvPr id="17" name="Content Placeholder 16"/>
          <p:cNvSpPr>
            <a:spLocks noGrp="1"/>
          </p:cNvSpPr>
          <p:nvPr>
            <p:ph sz="quarter" idx="10"/>
          </p:nvPr>
        </p:nvSpPr>
        <p:spPr>
          <a:xfrm>
            <a:off x="304800" y="4648200"/>
            <a:ext cx="8458200" cy="1600200"/>
          </a:xfrm>
        </p:spPr>
        <p:txBody>
          <a:bodyPr>
            <a:noAutofit/>
          </a:bodyPr>
          <a:lstStyle>
            <a:lvl1pPr marL="0" indent="0">
              <a:lnSpc>
                <a:spcPts val="4200"/>
              </a:lnSpc>
              <a:spcBef>
                <a:spcPts val="0"/>
              </a:spcBef>
              <a:buNone/>
              <a:defRPr sz="4000" b="1" spc="-150" baseline="0">
                <a:latin typeface="Arial" pitchFamily="34" charset="0"/>
                <a:cs typeface="Arial" pitchFamily="34" charset="0"/>
              </a:defRPr>
            </a:lvl1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11112806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66856AF-1087-9B15-A4BE-B9886D38C4C5}"/>
              </a:ext>
            </a:extLst>
          </p:cNvPr>
          <p:cNvSpPr txBox="1"/>
          <p:nvPr userDrawn="1"/>
        </p:nvSpPr>
        <p:spPr>
          <a:xfrm>
            <a:off x="3276600" y="6596063"/>
            <a:ext cx="5867400" cy="261937"/>
          </a:xfrm>
          <a:prstGeom prst="rect">
            <a:avLst/>
          </a:prstGeom>
          <a:noFill/>
        </p:spPr>
        <p:txBody>
          <a:bodyPr>
            <a:spAutoFit/>
          </a:bodyPr>
          <a:lstStyle/>
          <a:p>
            <a:pPr algn="r" fontAlgn="auto">
              <a:spcBef>
                <a:spcPts val="0"/>
              </a:spcBef>
              <a:spcAft>
                <a:spcPts val="0"/>
              </a:spcAft>
              <a:defRPr/>
            </a:pPr>
            <a:r>
              <a:rPr lang="en-US" sz="1100" b="1">
                <a:solidFill>
                  <a:srgbClr val="101141"/>
                </a:solidFill>
                <a:latin typeface="Arial"/>
                <a:cs typeface="Arial"/>
              </a:rPr>
              <a:t>BITS </a:t>
            </a:r>
            <a:r>
              <a:rPr lang="en-US" sz="1100">
                <a:solidFill>
                  <a:srgbClr val="101141"/>
                </a:solidFill>
                <a:latin typeface="Arial"/>
                <a:cs typeface="Arial"/>
              </a:rPr>
              <a:t>Pilani, Pilani Campus</a:t>
            </a:r>
          </a:p>
        </p:txBody>
      </p:sp>
      <p:grpSp>
        <p:nvGrpSpPr>
          <p:cNvPr id="4" name="Group 11">
            <a:extLst>
              <a:ext uri="{FF2B5EF4-FFF2-40B4-BE49-F238E27FC236}">
                <a16:creationId xmlns:a16="http://schemas.microsoft.com/office/drawing/2014/main" id="{03627E4A-07E2-D101-C4A7-F32B64FEA84E}"/>
              </a:ext>
            </a:extLst>
          </p:cNvPr>
          <p:cNvGrpSpPr>
            <a:grpSpLocks/>
          </p:cNvGrpSpPr>
          <p:nvPr userDrawn="1"/>
        </p:nvGrpSpPr>
        <p:grpSpPr bwMode="auto">
          <a:xfrm>
            <a:off x="2084388" y="6550025"/>
            <a:ext cx="7059612" cy="49213"/>
            <a:chOff x="2083888" y="6550671"/>
            <a:chExt cx="7060112" cy="48665"/>
          </a:xfrm>
        </p:grpSpPr>
        <p:sp>
          <p:nvSpPr>
            <p:cNvPr id="5" name="Rectangle 4">
              <a:extLst>
                <a:ext uri="{FF2B5EF4-FFF2-40B4-BE49-F238E27FC236}">
                  <a16:creationId xmlns:a16="http://schemas.microsoft.com/office/drawing/2014/main" id="{082828E4-A50F-538C-E82C-660170B05633}"/>
                </a:ext>
              </a:extLst>
            </p:cNvPr>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6" name="Rectangle 5">
              <a:extLst>
                <a:ext uri="{FF2B5EF4-FFF2-40B4-BE49-F238E27FC236}">
                  <a16:creationId xmlns:a16="http://schemas.microsoft.com/office/drawing/2014/main" id="{D3BDA8BC-62B9-44EB-ABFF-EEFB9FADD958}"/>
                </a:ext>
              </a:extLst>
            </p:cNvPr>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 name="Rectangle 6">
              <a:extLst>
                <a:ext uri="{FF2B5EF4-FFF2-40B4-BE49-F238E27FC236}">
                  <a16:creationId xmlns:a16="http://schemas.microsoft.com/office/drawing/2014/main" id="{BE5B9EC9-297D-DA88-45BD-C0611AC6A4A4}"/>
                </a:ext>
              </a:extLst>
            </p:cNvPr>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grpSp>
      <p:pic>
        <p:nvPicPr>
          <p:cNvPr id="8" name="Picture 11" descr="Picture 7.png">
            <a:extLst>
              <a:ext uri="{FF2B5EF4-FFF2-40B4-BE49-F238E27FC236}">
                <a16:creationId xmlns:a16="http://schemas.microsoft.com/office/drawing/2014/main" id="{CB919D6B-5EA8-3C6B-F12A-58BEBF3193EC}"/>
              </a:ext>
            </a:extLst>
          </p:cNvPr>
          <p:cNvPicPr>
            <a:picLocks noChangeAspect="1"/>
          </p:cNvPicPr>
          <p:nvPr userDrawn="1"/>
        </p:nvPicPr>
        <p:blipFill>
          <a:blip r:embed="rId2">
            <a:extLst>
              <a:ext uri="{28A0092B-C50C-407E-A947-70E740481C1C}">
                <a14:useLocalDpi xmlns:a14="http://schemas.microsoft.com/office/drawing/2010/main" val="0"/>
              </a:ext>
            </a:extLst>
          </a:blip>
          <a:srcRect l="1923" b="5336"/>
          <a:stretch>
            <a:fillRect/>
          </a:stretch>
        </p:blipFill>
        <p:spPr bwMode="auto">
          <a:xfrm>
            <a:off x="6629400" y="0"/>
            <a:ext cx="2193925"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 name="Group 18">
            <a:extLst>
              <a:ext uri="{FF2B5EF4-FFF2-40B4-BE49-F238E27FC236}">
                <a16:creationId xmlns:a16="http://schemas.microsoft.com/office/drawing/2014/main" id="{2A264C18-CA35-96C7-93FD-AC904BABF409}"/>
              </a:ext>
            </a:extLst>
          </p:cNvPr>
          <p:cNvGrpSpPr>
            <a:grpSpLocks/>
          </p:cNvGrpSpPr>
          <p:nvPr userDrawn="1"/>
        </p:nvGrpSpPr>
        <p:grpSpPr bwMode="auto">
          <a:xfrm>
            <a:off x="2133600" y="6553200"/>
            <a:ext cx="7010400" cy="46038"/>
            <a:chOff x="1905000" y="6553200"/>
            <a:chExt cx="7010400" cy="45719"/>
          </a:xfrm>
        </p:grpSpPr>
        <p:sp>
          <p:nvSpPr>
            <p:cNvPr id="10" name="Rectangle 9">
              <a:extLst>
                <a:ext uri="{FF2B5EF4-FFF2-40B4-BE49-F238E27FC236}">
                  <a16:creationId xmlns:a16="http://schemas.microsoft.com/office/drawing/2014/main" id="{8A7429E1-45F2-E636-B971-705782E50287}"/>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1" name="Rectangle 10">
              <a:extLst>
                <a:ext uri="{FF2B5EF4-FFF2-40B4-BE49-F238E27FC236}">
                  <a16:creationId xmlns:a16="http://schemas.microsoft.com/office/drawing/2014/main" id="{13BBFFF8-BA3F-54E1-39B4-BAA7CE1AE460}"/>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2" name="Rectangle 11">
              <a:extLst>
                <a:ext uri="{FF2B5EF4-FFF2-40B4-BE49-F238E27FC236}">
                  <a16:creationId xmlns:a16="http://schemas.microsoft.com/office/drawing/2014/main" id="{16FF4411-44D4-CC4E-9BBA-C1ABF6F424F0}"/>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grpSp>
      <p:grpSp>
        <p:nvGrpSpPr>
          <p:cNvPr id="13" name="Group 22">
            <a:extLst>
              <a:ext uri="{FF2B5EF4-FFF2-40B4-BE49-F238E27FC236}">
                <a16:creationId xmlns:a16="http://schemas.microsoft.com/office/drawing/2014/main" id="{52D4E24D-F6F5-FCD6-16DB-909BB5C5C7A0}"/>
              </a:ext>
            </a:extLst>
          </p:cNvPr>
          <p:cNvGrpSpPr>
            <a:grpSpLocks/>
          </p:cNvGrpSpPr>
          <p:nvPr userDrawn="1"/>
        </p:nvGrpSpPr>
        <p:grpSpPr bwMode="auto">
          <a:xfrm>
            <a:off x="0" y="1295400"/>
            <a:ext cx="7010400" cy="46038"/>
            <a:chOff x="1905000" y="6553200"/>
            <a:chExt cx="7010400" cy="45719"/>
          </a:xfrm>
        </p:grpSpPr>
        <p:sp>
          <p:nvSpPr>
            <p:cNvPr id="14" name="Rectangle 13">
              <a:extLst>
                <a:ext uri="{FF2B5EF4-FFF2-40B4-BE49-F238E27FC236}">
                  <a16:creationId xmlns:a16="http://schemas.microsoft.com/office/drawing/2014/main" id="{50AF5065-FA2D-9A6F-A05C-8018259FDAA8}"/>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5" name="Rectangle 14">
              <a:extLst>
                <a:ext uri="{FF2B5EF4-FFF2-40B4-BE49-F238E27FC236}">
                  <a16:creationId xmlns:a16="http://schemas.microsoft.com/office/drawing/2014/main" id="{11EE3B8A-CF49-1C1D-F802-34D5BF8AD943}"/>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6" name="Rectangle 15">
              <a:extLst>
                <a:ext uri="{FF2B5EF4-FFF2-40B4-BE49-F238E27FC236}">
                  <a16:creationId xmlns:a16="http://schemas.microsoft.com/office/drawing/2014/main" id="{C4D8208C-D2D1-156C-F8F8-3DDC9A84BE47}"/>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grpSp>
      <p:sp>
        <p:nvSpPr>
          <p:cNvPr id="3" name="Content Placeholder 2"/>
          <p:cNvSpPr>
            <a:spLocks noGrp="1"/>
          </p:cNvSpPr>
          <p:nvPr>
            <p:ph idx="1"/>
          </p:nvPr>
        </p:nvSpPr>
        <p:spPr>
          <a:xfrm>
            <a:off x="304800" y="1493837"/>
            <a:ext cx="82296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a:latin typeface="Arial" pitchFamily="34" charset="0"/>
                <a:cs typeface="Arial" pitchFamily="34"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Arial" pitchFamily="34" charset="0"/>
                <a:cs typeface="Arial" pitchFamily="34" charset="0"/>
              </a:defRPr>
            </a:lvl2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a:p>
        </p:txBody>
      </p:sp>
      <p:sp>
        <p:nvSpPr>
          <p:cNvPr id="27"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40813920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pic>
        <p:nvPicPr>
          <p:cNvPr id="2" name="Picture 6" descr="Picture 7.png">
            <a:extLst>
              <a:ext uri="{FF2B5EF4-FFF2-40B4-BE49-F238E27FC236}">
                <a16:creationId xmlns:a16="http://schemas.microsoft.com/office/drawing/2014/main" id="{E806D8AA-A4F7-9DC5-E38B-9718DBED7022}"/>
              </a:ext>
            </a:extLst>
          </p:cNvPr>
          <p:cNvPicPr>
            <a:picLocks noChangeAspect="1"/>
          </p:cNvPicPr>
          <p:nvPr userDrawn="1"/>
        </p:nvPicPr>
        <p:blipFill>
          <a:blip r:embed="rId2">
            <a:extLst>
              <a:ext uri="{28A0092B-C50C-407E-A947-70E740481C1C}">
                <a14:useLocalDpi xmlns:a14="http://schemas.microsoft.com/office/drawing/2010/main" val="0"/>
              </a:ext>
            </a:extLst>
          </a:blip>
          <a:srcRect l="1923" b="5336"/>
          <a:stretch>
            <a:fillRect/>
          </a:stretch>
        </p:blipFill>
        <p:spPr bwMode="auto">
          <a:xfrm>
            <a:off x="6629400" y="0"/>
            <a:ext cx="2193925"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19">
            <a:extLst>
              <a:ext uri="{FF2B5EF4-FFF2-40B4-BE49-F238E27FC236}">
                <a16:creationId xmlns:a16="http://schemas.microsoft.com/office/drawing/2014/main" id="{F4915667-19C5-767A-7A64-4FE3CF027E57}"/>
              </a:ext>
            </a:extLst>
          </p:cNvPr>
          <p:cNvGrpSpPr>
            <a:grpSpLocks/>
          </p:cNvGrpSpPr>
          <p:nvPr userDrawn="1"/>
        </p:nvGrpSpPr>
        <p:grpSpPr bwMode="auto">
          <a:xfrm>
            <a:off x="0" y="1295400"/>
            <a:ext cx="7010400" cy="46038"/>
            <a:chOff x="1905000" y="6553200"/>
            <a:chExt cx="7010400" cy="45719"/>
          </a:xfrm>
        </p:grpSpPr>
        <p:sp>
          <p:nvSpPr>
            <p:cNvPr id="6" name="Rectangle 5">
              <a:extLst>
                <a:ext uri="{FF2B5EF4-FFF2-40B4-BE49-F238E27FC236}">
                  <a16:creationId xmlns:a16="http://schemas.microsoft.com/office/drawing/2014/main" id="{3371E504-4450-9FC5-7047-6DA9A8C3E9C0}"/>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 name="Rectangle 6">
              <a:extLst>
                <a:ext uri="{FF2B5EF4-FFF2-40B4-BE49-F238E27FC236}">
                  <a16:creationId xmlns:a16="http://schemas.microsoft.com/office/drawing/2014/main" id="{3160324C-1C2C-A2FE-074C-8160053BD90C}"/>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8" name="Rectangle 7">
              <a:extLst>
                <a:ext uri="{FF2B5EF4-FFF2-40B4-BE49-F238E27FC236}">
                  <a16:creationId xmlns:a16="http://schemas.microsoft.com/office/drawing/2014/main" id="{67B8CDC5-858A-D195-3175-AF7CFA06D6CB}"/>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grpSp>
      <p:grpSp>
        <p:nvGrpSpPr>
          <p:cNvPr id="9" name="Group 28">
            <a:extLst>
              <a:ext uri="{FF2B5EF4-FFF2-40B4-BE49-F238E27FC236}">
                <a16:creationId xmlns:a16="http://schemas.microsoft.com/office/drawing/2014/main" id="{FE7771F7-6CCC-798E-6D3F-F93D236B3912}"/>
              </a:ext>
            </a:extLst>
          </p:cNvPr>
          <p:cNvGrpSpPr>
            <a:grpSpLocks/>
          </p:cNvGrpSpPr>
          <p:nvPr userDrawn="1"/>
        </p:nvGrpSpPr>
        <p:grpSpPr bwMode="auto">
          <a:xfrm>
            <a:off x="2133600" y="6553200"/>
            <a:ext cx="7010400" cy="46038"/>
            <a:chOff x="1905000" y="6553200"/>
            <a:chExt cx="7010400" cy="45719"/>
          </a:xfrm>
        </p:grpSpPr>
        <p:sp>
          <p:nvSpPr>
            <p:cNvPr id="10" name="Rectangle 9">
              <a:extLst>
                <a:ext uri="{FF2B5EF4-FFF2-40B4-BE49-F238E27FC236}">
                  <a16:creationId xmlns:a16="http://schemas.microsoft.com/office/drawing/2014/main" id="{F2C6EB9C-D373-5B16-07FE-86B1BF5EB294}"/>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1" name="Rectangle 10">
              <a:extLst>
                <a:ext uri="{FF2B5EF4-FFF2-40B4-BE49-F238E27FC236}">
                  <a16:creationId xmlns:a16="http://schemas.microsoft.com/office/drawing/2014/main" id="{3956B68B-63C5-D2EA-8EB9-0BD8CD1A3D7F}"/>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2" name="Rectangle 11">
              <a:extLst>
                <a:ext uri="{FF2B5EF4-FFF2-40B4-BE49-F238E27FC236}">
                  <a16:creationId xmlns:a16="http://schemas.microsoft.com/office/drawing/2014/main" id="{3AB5AD38-00AF-64F2-766A-27717D6E31A1}"/>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grpSp>
      <p:sp>
        <p:nvSpPr>
          <p:cNvPr id="13" name="TextBox 12">
            <a:extLst>
              <a:ext uri="{FF2B5EF4-FFF2-40B4-BE49-F238E27FC236}">
                <a16:creationId xmlns:a16="http://schemas.microsoft.com/office/drawing/2014/main" id="{28E63482-45C8-7C48-2DA9-0831A17FF6A5}"/>
              </a:ext>
            </a:extLst>
          </p:cNvPr>
          <p:cNvSpPr txBox="1"/>
          <p:nvPr userDrawn="1"/>
        </p:nvSpPr>
        <p:spPr>
          <a:xfrm>
            <a:off x="3276600" y="6596063"/>
            <a:ext cx="5867400" cy="261937"/>
          </a:xfrm>
          <a:prstGeom prst="rect">
            <a:avLst/>
          </a:prstGeom>
          <a:noFill/>
        </p:spPr>
        <p:txBody>
          <a:bodyPr>
            <a:spAutoFit/>
          </a:bodyPr>
          <a:lstStyle/>
          <a:p>
            <a:pPr algn="r" fontAlgn="auto">
              <a:spcBef>
                <a:spcPts val="0"/>
              </a:spcBef>
              <a:spcAft>
                <a:spcPts val="0"/>
              </a:spcAft>
              <a:defRPr/>
            </a:pPr>
            <a:r>
              <a:rPr lang="en-US" sz="1100" b="1">
                <a:solidFill>
                  <a:srgbClr val="101141"/>
                </a:solidFill>
                <a:latin typeface="Arial"/>
                <a:cs typeface="Arial"/>
              </a:rPr>
              <a:t>BITS </a:t>
            </a:r>
            <a:r>
              <a:rPr lang="en-US" sz="1100">
                <a:solidFill>
                  <a:srgbClr val="101141"/>
                </a:solidFill>
                <a:latin typeface="Arial"/>
                <a:cs typeface="Arial"/>
              </a:rPr>
              <a:t>Pilani, Pilani Campus</a:t>
            </a:r>
          </a:p>
        </p:txBody>
      </p:sp>
      <p:sp>
        <p:nvSpPr>
          <p:cNvPr id="3" name="Content Placeholder 2"/>
          <p:cNvSpPr>
            <a:spLocks noGrp="1"/>
          </p:cNvSpPr>
          <p:nvPr>
            <p:ph sz="half" idx="1"/>
          </p:nvPr>
        </p:nvSpPr>
        <p:spPr>
          <a:xfrm>
            <a:off x="457200" y="1600200"/>
            <a:ext cx="40386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800"/>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a:p>
        </p:txBody>
      </p:sp>
      <p:sp>
        <p:nvSpPr>
          <p:cNvPr id="4" name="Content Placeholder 3"/>
          <p:cNvSpPr>
            <a:spLocks noGrp="1"/>
          </p:cNvSpPr>
          <p:nvPr>
            <p:ph sz="half" idx="2"/>
          </p:nvPr>
        </p:nvSpPr>
        <p:spPr>
          <a:xfrm>
            <a:off x="4953000" y="1600200"/>
            <a:ext cx="40386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800"/>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Arial" pitchFamily="34" charset="0"/>
                <a:cs typeface="Arial" pitchFamily="34" charset="0"/>
              </a:defRPr>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a:p>
        </p:txBody>
      </p:sp>
      <p:sp>
        <p:nvSpPr>
          <p:cNvPr id="19"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242427734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grpSp>
        <p:nvGrpSpPr>
          <p:cNvPr id="2" name="Group 10">
            <a:extLst>
              <a:ext uri="{FF2B5EF4-FFF2-40B4-BE49-F238E27FC236}">
                <a16:creationId xmlns:a16="http://schemas.microsoft.com/office/drawing/2014/main" id="{FDEBBF9A-52C5-33E8-FF1A-D5FD2F0F172B}"/>
              </a:ext>
            </a:extLst>
          </p:cNvPr>
          <p:cNvGrpSpPr>
            <a:grpSpLocks/>
          </p:cNvGrpSpPr>
          <p:nvPr userDrawn="1"/>
        </p:nvGrpSpPr>
        <p:grpSpPr bwMode="auto">
          <a:xfrm>
            <a:off x="0" y="1295400"/>
            <a:ext cx="7010400" cy="46038"/>
            <a:chOff x="1905000" y="6553200"/>
            <a:chExt cx="7010400" cy="45719"/>
          </a:xfrm>
        </p:grpSpPr>
        <p:sp>
          <p:nvSpPr>
            <p:cNvPr id="7" name="Rectangle 6">
              <a:extLst>
                <a:ext uri="{FF2B5EF4-FFF2-40B4-BE49-F238E27FC236}">
                  <a16:creationId xmlns:a16="http://schemas.microsoft.com/office/drawing/2014/main" id="{E3E8AC44-EF7A-F4FD-88F8-FF0228C657CE}"/>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8" name="Rectangle 7">
              <a:extLst>
                <a:ext uri="{FF2B5EF4-FFF2-40B4-BE49-F238E27FC236}">
                  <a16:creationId xmlns:a16="http://schemas.microsoft.com/office/drawing/2014/main" id="{94ACCCD8-779C-9E53-426D-14FD368EB2CC}"/>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9" name="Rectangle 8">
              <a:extLst>
                <a:ext uri="{FF2B5EF4-FFF2-40B4-BE49-F238E27FC236}">
                  <a16:creationId xmlns:a16="http://schemas.microsoft.com/office/drawing/2014/main" id="{23DB78E2-A4FA-F1F8-A00E-60C2E39E73A4}"/>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grpSp>
      <p:grpSp>
        <p:nvGrpSpPr>
          <p:cNvPr id="11" name="Group 15">
            <a:extLst>
              <a:ext uri="{FF2B5EF4-FFF2-40B4-BE49-F238E27FC236}">
                <a16:creationId xmlns:a16="http://schemas.microsoft.com/office/drawing/2014/main" id="{7CD474F8-1AD8-E4D8-FA8C-96A52AF01C59}"/>
              </a:ext>
            </a:extLst>
          </p:cNvPr>
          <p:cNvGrpSpPr>
            <a:grpSpLocks/>
          </p:cNvGrpSpPr>
          <p:nvPr userDrawn="1"/>
        </p:nvGrpSpPr>
        <p:grpSpPr bwMode="auto">
          <a:xfrm>
            <a:off x="2133600" y="6553200"/>
            <a:ext cx="7010400" cy="46038"/>
            <a:chOff x="1905000" y="6553200"/>
            <a:chExt cx="7010400" cy="45719"/>
          </a:xfrm>
        </p:grpSpPr>
        <p:sp>
          <p:nvSpPr>
            <p:cNvPr id="12" name="Rectangle 11">
              <a:extLst>
                <a:ext uri="{FF2B5EF4-FFF2-40B4-BE49-F238E27FC236}">
                  <a16:creationId xmlns:a16="http://schemas.microsoft.com/office/drawing/2014/main" id="{3152C3A6-14FA-5358-C783-34B2A749BDF4}"/>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3" name="Rectangle 12">
              <a:extLst>
                <a:ext uri="{FF2B5EF4-FFF2-40B4-BE49-F238E27FC236}">
                  <a16:creationId xmlns:a16="http://schemas.microsoft.com/office/drawing/2014/main" id="{12047FAB-BA34-CA53-313F-C953D6F809BD}"/>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4" name="Rectangle 13">
              <a:extLst>
                <a:ext uri="{FF2B5EF4-FFF2-40B4-BE49-F238E27FC236}">
                  <a16:creationId xmlns:a16="http://schemas.microsoft.com/office/drawing/2014/main" id="{BBC06E80-B5BC-BC36-F56D-D45F172DEF7C}"/>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grpSp>
      <p:pic>
        <p:nvPicPr>
          <p:cNvPr id="15" name="Picture 14" descr="Picture 7.png">
            <a:extLst>
              <a:ext uri="{FF2B5EF4-FFF2-40B4-BE49-F238E27FC236}">
                <a16:creationId xmlns:a16="http://schemas.microsoft.com/office/drawing/2014/main" id="{368576C1-91F3-2B58-DDB9-7C016B275234}"/>
              </a:ext>
            </a:extLst>
          </p:cNvPr>
          <p:cNvPicPr>
            <a:picLocks noChangeAspect="1"/>
          </p:cNvPicPr>
          <p:nvPr userDrawn="1"/>
        </p:nvPicPr>
        <p:blipFill>
          <a:blip r:embed="rId2">
            <a:extLst>
              <a:ext uri="{28A0092B-C50C-407E-A947-70E740481C1C}">
                <a14:useLocalDpi xmlns:a14="http://schemas.microsoft.com/office/drawing/2010/main" val="0"/>
              </a:ext>
            </a:extLst>
          </a:blip>
          <a:srcRect l="1923" b="5336"/>
          <a:stretch>
            <a:fillRect/>
          </a:stretch>
        </p:blipFill>
        <p:spPr bwMode="auto">
          <a:xfrm>
            <a:off x="6629400" y="0"/>
            <a:ext cx="2193925"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Box 15">
            <a:extLst>
              <a:ext uri="{FF2B5EF4-FFF2-40B4-BE49-F238E27FC236}">
                <a16:creationId xmlns:a16="http://schemas.microsoft.com/office/drawing/2014/main" id="{E1FD8CC1-E9C6-3CAB-76ED-1A33503B0B2D}"/>
              </a:ext>
            </a:extLst>
          </p:cNvPr>
          <p:cNvSpPr txBox="1"/>
          <p:nvPr userDrawn="1"/>
        </p:nvSpPr>
        <p:spPr>
          <a:xfrm>
            <a:off x="3276600" y="6596063"/>
            <a:ext cx="5867400" cy="261937"/>
          </a:xfrm>
          <a:prstGeom prst="rect">
            <a:avLst/>
          </a:prstGeom>
          <a:noFill/>
        </p:spPr>
        <p:txBody>
          <a:bodyPr>
            <a:spAutoFit/>
          </a:bodyPr>
          <a:lstStyle/>
          <a:p>
            <a:pPr algn="r" fontAlgn="auto">
              <a:spcBef>
                <a:spcPts val="0"/>
              </a:spcBef>
              <a:spcAft>
                <a:spcPts val="0"/>
              </a:spcAft>
              <a:defRPr/>
            </a:pPr>
            <a:r>
              <a:rPr lang="en-US" sz="1100" b="1">
                <a:solidFill>
                  <a:srgbClr val="101141"/>
                </a:solidFill>
                <a:latin typeface="Arial"/>
                <a:cs typeface="Arial"/>
              </a:rPr>
              <a:t>BITS </a:t>
            </a:r>
            <a:r>
              <a:rPr lang="en-US" sz="1100">
                <a:solidFill>
                  <a:srgbClr val="101141"/>
                </a:solidFill>
                <a:latin typeface="Arial"/>
                <a:cs typeface="Arial"/>
              </a:rPr>
              <a:t>Pilani, Deemed to be University under Section 3 of UGC Act, 1956</a:t>
            </a:r>
          </a:p>
        </p:txBody>
      </p:sp>
      <p:sp>
        <p:nvSpPr>
          <p:cNvPr id="3" name="Text Placeholder 2"/>
          <p:cNvSpPr>
            <a:spLocks noGrp="1"/>
          </p:cNvSpPr>
          <p:nvPr>
            <p:ph type="body" idx="1"/>
          </p:nvPr>
        </p:nvSpPr>
        <p:spPr>
          <a:xfrm>
            <a:off x="457200" y="1535112"/>
            <a:ext cx="4040188" cy="82708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362199"/>
            <a:ext cx="4040188" cy="37639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2"/>
            <a:ext cx="4041775" cy="82708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362199"/>
            <a:ext cx="4041775" cy="37639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41467951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grpSp>
        <p:nvGrpSpPr>
          <p:cNvPr id="2" name="Group 5">
            <a:extLst>
              <a:ext uri="{FF2B5EF4-FFF2-40B4-BE49-F238E27FC236}">
                <a16:creationId xmlns:a16="http://schemas.microsoft.com/office/drawing/2014/main" id="{3A7CB10D-23CE-26FC-14BB-F70FA9E1E8AD}"/>
              </a:ext>
            </a:extLst>
          </p:cNvPr>
          <p:cNvGrpSpPr>
            <a:grpSpLocks/>
          </p:cNvGrpSpPr>
          <p:nvPr userDrawn="1"/>
        </p:nvGrpSpPr>
        <p:grpSpPr bwMode="auto">
          <a:xfrm>
            <a:off x="0" y="1295400"/>
            <a:ext cx="7010400" cy="46038"/>
            <a:chOff x="1905000" y="6553200"/>
            <a:chExt cx="7010400" cy="45719"/>
          </a:xfrm>
        </p:grpSpPr>
        <p:sp>
          <p:nvSpPr>
            <p:cNvPr id="3" name="Rectangle 2">
              <a:extLst>
                <a:ext uri="{FF2B5EF4-FFF2-40B4-BE49-F238E27FC236}">
                  <a16:creationId xmlns:a16="http://schemas.microsoft.com/office/drawing/2014/main" id="{E5C9296F-115E-5118-F328-A5D62C7A98B5}"/>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4" name="Rectangle 3">
              <a:extLst>
                <a:ext uri="{FF2B5EF4-FFF2-40B4-BE49-F238E27FC236}">
                  <a16:creationId xmlns:a16="http://schemas.microsoft.com/office/drawing/2014/main" id="{172336CC-B798-A489-4CE5-26DDF4E0FDB4}"/>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6" name="Rectangle 5">
              <a:extLst>
                <a:ext uri="{FF2B5EF4-FFF2-40B4-BE49-F238E27FC236}">
                  <a16:creationId xmlns:a16="http://schemas.microsoft.com/office/drawing/2014/main" id="{381C17D4-4C47-13CF-F07A-3D9E11BF9F9D}"/>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grpSp>
      <p:grpSp>
        <p:nvGrpSpPr>
          <p:cNvPr id="7" name="Group 10">
            <a:extLst>
              <a:ext uri="{FF2B5EF4-FFF2-40B4-BE49-F238E27FC236}">
                <a16:creationId xmlns:a16="http://schemas.microsoft.com/office/drawing/2014/main" id="{55E8B376-4DCA-801B-BABD-EDF7BC477EAD}"/>
              </a:ext>
            </a:extLst>
          </p:cNvPr>
          <p:cNvGrpSpPr>
            <a:grpSpLocks/>
          </p:cNvGrpSpPr>
          <p:nvPr userDrawn="1"/>
        </p:nvGrpSpPr>
        <p:grpSpPr bwMode="auto">
          <a:xfrm>
            <a:off x="2133600" y="6553200"/>
            <a:ext cx="7010400" cy="46038"/>
            <a:chOff x="1905000" y="6553200"/>
            <a:chExt cx="7010400" cy="45719"/>
          </a:xfrm>
        </p:grpSpPr>
        <p:sp>
          <p:nvSpPr>
            <p:cNvPr id="8" name="Rectangle 7">
              <a:extLst>
                <a:ext uri="{FF2B5EF4-FFF2-40B4-BE49-F238E27FC236}">
                  <a16:creationId xmlns:a16="http://schemas.microsoft.com/office/drawing/2014/main" id="{3E749E57-7E10-ACC4-6E91-3B9DBF7376B7}"/>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9" name="Rectangle 8">
              <a:extLst>
                <a:ext uri="{FF2B5EF4-FFF2-40B4-BE49-F238E27FC236}">
                  <a16:creationId xmlns:a16="http://schemas.microsoft.com/office/drawing/2014/main" id="{6614C9DD-A0DE-BD30-9DE4-6E263A769AA5}"/>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0" name="Rectangle 9">
              <a:extLst>
                <a:ext uri="{FF2B5EF4-FFF2-40B4-BE49-F238E27FC236}">
                  <a16:creationId xmlns:a16="http://schemas.microsoft.com/office/drawing/2014/main" id="{F1150CA1-6FD7-7DA7-8728-702D1CD0C36E}"/>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grpSp>
      <p:pic>
        <p:nvPicPr>
          <p:cNvPr id="11" name="Picture 14" descr="Picture 7.png">
            <a:extLst>
              <a:ext uri="{FF2B5EF4-FFF2-40B4-BE49-F238E27FC236}">
                <a16:creationId xmlns:a16="http://schemas.microsoft.com/office/drawing/2014/main" id="{06A62B0E-353D-6BD2-6654-F7492CB05426}"/>
              </a:ext>
            </a:extLst>
          </p:cNvPr>
          <p:cNvPicPr>
            <a:picLocks noChangeAspect="1"/>
          </p:cNvPicPr>
          <p:nvPr userDrawn="1"/>
        </p:nvPicPr>
        <p:blipFill>
          <a:blip r:embed="rId2">
            <a:extLst>
              <a:ext uri="{28A0092B-C50C-407E-A947-70E740481C1C}">
                <a14:useLocalDpi xmlns:a14="http://schemas.microsoft.com/office/drawing/2010/main" val="0"/>
              </a:ext>
            </a:extLst>
          </a:blip>
          <a:srcRect l="1923" b="5336"/>
          <a:stretch>
            <a:fillRect/>
          </a:stretch>
        </p:blipFill>
        <p:spPr bwMode="auto">
          <a:xfrm>
            <a:off x="6629400" y="0"/>
            <a:ext cx="2193925"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11">
            <a:extLst>
              <a:ext uri="{FF2B5EF4-FFF2-40B4-BE49-F238E27FC236}">
                <a16:creationId xmlns:a16="http://schemas.microsoft.com/office/drawing/2014/main" id="{1FE84AAB-C1D8-4370-DFFC-78BAB4746CAD}"/>
              </a:ext>
            </a:extLst>
          </p:cNvPr>
          <p:cNvSpPr txBox="1"/>
          <p:nvPr userDrawn="1"/>
        </p:nvSpPr>
        <p:spPr>
          <a:xfrm>
            <a:off x="3276600" y="6596063"/>
            <a:ext cx="5867400" cy="261937"/>
          </a:xfrm>
          <a:prstGeom prst="rect">
            <a:avLst/>
          </a:prstGeom>
          <a:noFill/>
        </p:spPr>
        <p:txBody>
          <a:bodyPr>
            <a:spAutoFit/>
          </a:bodyPr>
          <a:lstStyle/>
          <a:p>
            <a:pPr algn="r" fontAlgn="auto">
              <a:spcBef>
                <a:spcPts val="0"/>
              </a:spcBef>
              <a:spcAft>
                <a:spcPts val="0"/>
              </a:spcAft>
              <a:defRPr/>
            </a:pPr>
            <a:r>
              <a:rPr lang="en-US" sz="1100" b="1">
                <a:solidFill>
                  <a:srgbClr val="101141"/>
                </a:solidFill>
                <a:latin typeface="Arial"/>
                <a:cs typeface="Arial"/>
              </a:rPr>
              <a:t>BITS </a:t>
            </a:r>
            <a:r>
              <a:rPr lang="en-US" sz="1100">
                <a:solidFill>
                  <a:srgbClr val="101141"/>
                </a:solidFill>
                <a:latin typeface="Arial"/>
                <a:cs typeface="Arial"/>
              </a:rPr>
              <a:t>Pilani, Deemed to be University under Section 3 of UGC Act, 1956</a:t>
            </a:r>
          </a:p>
        </p:txBody>
      </p:sp>
      <p:sp>
        <p:nvSpPr>
          <p:cNvPr id="5"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353847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Defaul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6" name="Rectangle"/>
          <p:cNvSpPr/>
          <p:nvPr/>
        </p:nvSpPr>
        <p:spPr>
          <a:xfrm>
            <a:off x="0" y="3352800"/>
            <a:ext cx="8686800" cy="2743200"/>
          </a:xfrm>
          <a:prstGeom prst="rect">
            <a:avLst/>
          </a:prstGeom>
          <a:solidFill>
            <a:srgbClr val="101141"/>
          </a:solidFill>
          <a:ln w="12700">
            <a:miter lim="400000"/>
          </a:ln>
        </p:spPr>
        <p:txBody>
          <a:bodyPr lIns="45719" rIns="45719" anchor="ctr"/>
          <a:lstStyle/>
          <a:p>
            <a:pPr algn="ctr">
              <a:defRPr>
                <a:solidFill>
                  <a:srgbClr val="FFFFFF"/>
                </a:solidFill>
                <a:latin typeface="+mj-lt"/>
                <a:ea typeface="+mj-ea"/>
                <a:cs typeface="+mj-cs"/>
                <a:sym typeface="Calibri"/>
              </a:defRPr>
            </a:pPr>
            <a:endParaRPr/>
          </a:p>
        </p:txBody>
      </p:sp>
      <p:sp>
        <p:nvSpPr>
          <p:cNvPr id="37" name="Rectangle"/>
          <p:cNvSpPr/>
          <p:nvPr/>
        </p:nvSpPr>
        <p:spPr>
          <a:xfrm>
            <a:off x="2895600" y="6096000"/>
            <a:ext cx="2895600" cy="76200"/>
          </a:xfrm>
          <a:prstGeom prst="rect">
            <a:avLst/>
          </a:prstGeom>
          <a:solidFill>
            <a:srgbClr val="76C2E5"/>
          </a:solidFill>
          <a:ln w="12700">
            <a:miter lim="400000"/>
          </a:ln>
        </p:spPr>
        <p:txBody>
          <a:bodyPr lIns="45719" rIns="45719" anchor="ctr"/>
          <a:lstStyle/>
          <a:p>
            <a:pPr algn="ctr">
              <a:defRPr>
                <a:solidFill>
                  <a:srgbClr val="FFFFFF"/>
                </a:solidFill>
                <a:latin typeface="+mj-lt"/>
                <a:ea typeface="+mj-ea"/>
                <a:cs typeface="+mj-cs"/>
                <a:sym typeface="Calibri"/>
              </a:defRPr>
            </a:pPr>
            <a:endParaRPr/>
          </a:p>
        </p:txBody>
      </p:sp>
      <p:sp>
        <p:nvSpPr>
          <p:cNvPr id="38" name="Rectangle"/>
          <p:cNvSpPr/>
          <p:nvPr/>
        </p:nvSpPr>
        <p:spPr>
          <a:xfrm>
            <a:off x="0" y="6096000"/>
            <a:ext cx="2895600" cy="76200"/>
          </a:xfrm>
          <a:prstGeom prst="rect">
            <a:avLst/>
          </a:prstGeom>
          <a:solidFill>
            <a:srgbClr val="FCB017"/>
          </a:solidFill>
          <a:ln w="12700">
            <a:miter lim="400000"/>
          </a:ln>
        </p:spPr>
        <p:txBody>
          <a:bodyPr lIns="45719" rIns="45719" anchor="ctr"/>
          <a:lstStyle/>
          <a:p>
            <a:pPr algn="ctr">
              <a:defRPr>
                <a:solidFill>
                  <a:srgbClr val="FFFFFF"/>
                </a:solidFill>
                <a:latin typeface="+mj-lt"/>
                <a:ea typeface="+mj-ea"/>
                <a:cs typeface="+mj-cs"/>
                <a:sym typeface="Calibri"/>
              </a:defRPr>
            </a:pPr>
            <a:endParaRPr/>
          </a:p>
        </p:txBody>
      </p:sp>
      <p:sp>
        <p:nvSpPr>
          <p:cNvPr id="39" name="Rectangle"/>
          <p:cNvSpPr/>
          <p:nvPr/>
        </p:nvSpPr>
        <p:spPr>
          <a:xfrm>
            <a:off x="5791200" y="6096000"/>
            <a:ext cx="2895600" cy="76200"/>
          </a:xfrm>
          <a:prstGeom prst="rect">
            <a:avLst/>
          </a:prstGeom>
          <a:solidFill>
            <a:srgbClr val="FF0000"/>
          </a:solidFill>
          <a:ln w="12700">
            <a:miter lim="400000"/>
          </a:ln>
        </p:spPr>
        <p:txBody>
          <a:bodyPr lIns="45719" rIns="45719" anchor="ctr"/>
          <a:lstStyle/>
          <a:p>
            <a:pPr algn="ctr">
              <a:defRPr>
                <a:solidFill>
                  <a:srgbClr val="FFFFFF"/>
                </a:solidFill>
                <a:latin typeface="+mj-lt"/>
                <a:ea typeface="+mj-ea"/>
                <a:cs typeface="+mj-cs"/>
                <a:sym typeface="Calibri"/>
              </a:defRPr>
            </a:pPr>
            <a:endParaRPr/>
          </a:p>
        </p:txBody>
      </p:sp>
      <p:pic>
        <p:nvPicPr>
          <p:cNvPr id="40" name="BITS_university_logo_whitevert.png" descr="BITS_university_logo_whitevert.png"/>
          <p:cNvPicPr>
            <a:picLocks noChangeAspect="1"/>
          </p:cNvPicPr>
          <p:nvPr/>
        </p:nvPicPr>
        <p:blipFill>
          <a:blip r:embed="rId3"/>
          <a:srcRect t="1" b="28591"/>
          <a:stretch>
            <a:fillRect/>
          </a:stretch>
        </p:blipFill>
        <p:spPr>
          <a:xfrm>
            <a:off x="76200" y="3352800"/>
            <a:ext cx="2057400" cy="1979613"/>
          </a:xfrm>
          <a:prstGeom prst="rect">
            <a:avLst/>
          </a:prstGeom>
          <a:ln w="12700">
            <a:miter lim="400000"/>
          </a:ln>
        </p:spPr>
      </p:pic>
      <p:sp>
        <p:nvSpPr>
          <p:cNvPr id="41" name="BITS Pilani"/>
          <p:cNvSpPr txBox="1"/>
          <p:nvPr/>
        </p:nvSpPr>
        <p:spPr>
          <a:xfrm>
            <a:off x="-30481" y="5257800"/>
            <a:ext cx="2118362" cy="538609"/>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rIns="45719">
            <a:spAutoFit/>
          </a:bodyPr>
          <a:lstStyle/>
          <a:p>
            <a:pPr algn="ctr">
              <a:defRPr sz="2900" b="1">
                <a:solidFill>
                  <a:srgbClr val="FFFFFF"/>
                </a:solidFill>
                <a:latin typeface="+mj-lt"/>
                <a:ea typeface="+mj-ea"/>
                <a:cs typeface="+mj-cs"/>
                <a:sym typeface="Calibri"/>
              </a:defRPr>
            </a:pPr>
            <a:r>
              <a:t>BITS</a:t>
            </a:r>
            <a:r>
              <a:rPr b="0"/>
              <a:t> Pilani</a:t>
            </a:r>
          </a:p>
        </p:txBody>
      </p:sp>
      <p:sp>
        <p:nvSpPr>
          <p:cNvPr id="42" name="Pilani Campus"/>
          <p:cNvSpPr txBox="1"/>
          <p:nvPr/>
        </p:nvSpPr>
        <p:spPr>
          <a:xfrm>
            <a:off x="198120" y="5667375"/>
            <a:ext cx="1813561" cy="248305"/>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rIns="45719">
            <a:spAutoFit/>
          </a:bodyPr>
          <a:lstStyle>
            <a:lvl1pPr>
              <a:defRPr sz="1200">
                <a:solidFill>
                  <a:srgbClr val="FFFFFF"/>
                </a:solidFill>
                <a:latin typeface="+mj-lt"/>
                <a:ea typeface="+mj-ea"/>
                <a:cs typeface="+mj-cs"/>
                <a:sym typeface="Calibri"/>
              </a:defRPr>
            </a:lvl1pPr>
          </a:lstStyle>
          <a:p>
            <a:r>
              <a:rPr err="1"/>
              <a:t>Pilani</a:t>
            </a:r>
            <a:r>
              <a:t> Campus</a:t>
            </a:r>
          </a:p>
        </p:txBody>
      </p:sp>
      <p:sp>
        <p:nvSpPr>
          <p:cNvPr id="43" name="Slide Number"/>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grpSp>
        <p:nvGrpSpPr>
          <p:cNvPr id="2" name="Group 8">
            <a:extLst>
              <a:ext uri="{FF2B5EF4-FFF2-40B4-BE49-F238E27FC236}">
                <a16:creationId xmlns:a16="http://schemas.microsoft.com/office/drawing/2014/main" id="{379F94D7-A096-D062-CEC3-BBDF828471C4}"/>
              </a:ext>
            </a:extLst>
          </p:cNvPr>
          <p:cNvGrpSpPr>
            <a:grpSpLocks/>
          </p:cNvGrpSpPr>
          <p:nvPr userDrawn="1"/>
        </p:nvGrpSpPr>
        <p:grpSpPr bwMode="auto">
          <a:xfrm>
            <a:off x="0" y="1295400"/>
            <a:ext cx="7010400" cy="46038"/>
            <a:chOff x="1905000" y="6553200"/>
            <a:chExt cx="7010400" cy="45719"/>
          </a:xfrm>
        </p:grpSpPr>
        <p:sp>
          <p:nvSpPr>
            <p:cNvPr id="5" name="Rectangle 4">
              <a:extLst>
                <a:ext uri="{FF2B5EF4-FFF2-40B4-BE49-F238E27FC236}">
                  <a16:creationId xmlns:a16="http://schemas.microsoft.com/office/drawing/2014/main" id="{0339D049-1842-86B5-C174-4F3CDF2CE609}"/>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6" name="Rectangle 5">
              <a:extLst>
                <a:ext uri="{FF2B5EF4-FFF2-40B4-BE49-F238E27FC236}">
                  <a16:creationId xmlns:a16="http://schemas.microsoft.com/office/drawing/2014/main" id="{7FC03C8A-C468-93FE-ACAB-CFCF110DE7FA}"/>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 name="Rectangle 6">
              <a:extLst>
                <a:ext uri="{FF2B5EF4-FFF2-40B4-BE49-F238E27FC236}">
                  <a16:creationId xmlns:a16="http://schemas.microsoft.com/office/drawing/2014/main" id="{4FD74C29-9357-8701-7C6F-C64F116466B3}"/>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grpSp>
      <p:grpSp>
        <p:nvGrpSpPr>
          <p:cNvPr id="9" name="Group 13">
            <a:extLst>
              <a:ext uri="{FF2B5EF4-FFF2-40B4-BE49-F238E27FC236}">
                <a16:creationId xmlns:a16="http://schemas.microsoft.com/office/drawing/2014/main" id="{4682C91E-58E8-CF5E-E7BA-5694FC8186B8}"/>
              </a:ext>
            </a:extLst>
          </p:cNvPr>
          <p:cNvGrpSpPr>
            <a:grpSpLocks/>
          </p:cNvGrpSpPr>
          <p:nvPr userDrawn="1"/>
        </p:nvGrpSpPr>
        <p:grpSpPr bwMode="auto">
          <a:xfrm>
            <a:off x="2133600" y="6553200"/>
            <a:ext cx="7010400" cy="46038"/>
            <a:chOff x="1905000" y="6553200"/>
            <a:chExt cx="7010400" cy="45719"/>
          </a:xfrm>
        </p:grpSpPr>
        <p:sp>
          <p:nvSpPr>
            <p:cNvPr id="10" name="Rectangle 9">
              <a:extLst>
                <a:ext uri="{FF2B5EF4-FFF2-40B4-BE49-F238E27FC236}">
                  <a16:creationId xmlns:a16="http://schemas.microsoft.com/office/drawing/2014/main" id="{9CD3D8A0-D465-DE20-76D2-1AF248E19786}"/>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1" name="Rectangle 10">
              <a:extLst>
                <a:ext uri="{FF2B5EF4-FFF2-40B4-BE49-F238E27FC236}">
                  <a16:creationId xmlns:a16="http://schemas.microsoft.com/office/drawing/2014/main" id="{1FDBB923-2174-F148-78C6-EA3951F31A15}"/>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2" name="Rectangle 11">
              <a:extLst>
                <a:ext uri="{FF2B5EF4-FFF2-40B4-BE49-F238E27FC236}">
                  <a16:creationId xmlns:a16="http://schemas.microsoft.com/office/drawing/2014/main" id="{781C760C-12F3-9D79-9368-B4FB08A8CCA0}"/>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grpSp>
      <p:pic>
        <p:nvPicPr>
          <p:cNvPr id="13" name="Picture 14" descr="Picture 7.png">
            <a:extLst>
              <a:ext uri="{FF2B5EF4-FFF2-40B4-BE49-F238E27FC236}">
                <a16:creationId xmlns:a16="http://schemas.microsoft.com/office/drawing/2014/main" id="{E744E304-1BA8-AC73-74B3-3B4A3CD229F3}"/>
              </a:ext>
            </a:extLst>
          </p:cNvPr>
          <p:cNvPicPr>
            <a:picLocks noChangeAspect="1"/>
          </p:cNvPicPr>
          <p:nvPr userDrawn="1"/>
        </p:nvPicPr>
        <p:blipFill>
          <a:blip r:embed="rId2">
            <a:extLst>
              <a:ext uri="{28A0092B-C50C-407E-A947-70E740481C1C}">
                <a14:useLocalDpi xmlns:a14="http://schemas.microsoft.com/office/drawing/2010/main" val="0"/>
              </a:ext>
            </a:extLst>
          </a:blip>
          <a:srcRect l="1923" b="5336"/>
          <a:stretch>
            <a:fillRect/>
          </a:stretch>
        </p:blipFill>
        <p:spPr bwMode="auto">
          <a:xfrm>
            <a:off x="6629400" y="0"/>
            <a:ext cx="2193925"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Box 13">
            <a:extLst>
              <a:ext uri="{FF2B5EF4-FFF2-40B4-BE49-F238E27FC236}">
                <a16:creationId xmlns:a16="http://schemas.microsoft.com/office/drawing/2014/main" id="{A43C17D1-6E4B-88FB-98ED-415EC7941F58}"/>
              </a:ext>
            </a:extLst>
          </p:cNvPr>
          <p:cNvSpPr txBox="1"/>
          <p:nvPr userDrawn="1"/>
        </p:nvSpPr>
        <p:spPr>
          <a:xfrm>
            <a:off x="3276600" y="6596063"/>
            <a:ext cx="5867400" cy="261937"/>
          </a:xfrm>
          <a:prstGeom prst="rect">
            <a:avLst/>
          </a:prstGeom>
          <a:noFill/>
        </p:spPr>
        <p:txBody>
          <a:bodyPr>
            <a:spAutoFit/>
          </a:bodyPr>
          <a:lstStyle/>
          <a:p>
            <a:pPr algn="r" fontAlgn="auto">
              <a:spcBef>
                <a:spcPts val="0"/>
              </a:spcBef>
              <a:spcAft>
                <a:spcPts val="0"/>
              </a:spcAft>
              <a:defRPr/>
            </a:pPr>
            <a:r>
              <a:rPr lang="en-US" sz="1100" b="1">
                <a:solidFill>
                  <a:srgbClr val="101141"/>
                </a:solidFill>
                <a:latin typeface="Arial"/>
                <a:cs typeface="Arial"/>
              </a:rPr>
              <a:t>BITS </a:t>
            </a:r>
            <a:r>
              <a:rPr lang="en-US" sz="1100">
                <a:solidFill>
                  <a:srgbClr val="101141"/>
                </a:solidFill>
                <a:latin typeface="Arial"/>
                <a:cs typeface="Arial"/>
              </a:rPr>
              <a:t>Pilani, Pilani Campus</a:t>
            </a:r>
          </a:p>
        </p:txBody>
      </p:sp>
      <p:sp>
        <p:nvSpPr>
          <p:cNvPr id="3" name="Content Placeholder 2"/>
          <p:cNvSpPr>
            <a:spLocks noGrp="1"/>
          </p:cNvSpPr>
          <p:nvPr>
            <p:ph idx="1"/>
          </p:nvPr>
        </p:nvSpPr>
        <p:spPr>
          <a:xfrm>
            <a:off x="3575050" y="1600200"/>
            <a:ext cx="5111750" cy="452596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600200"/>
            <a:ext cx="3008313" cy="45259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Content Placeholder 18"/>
          <p:cNvSpPr>
            <a:spLocks noGrp="1"/>
          </p:cNvSpPr>
          <p:nvPr>
            <p:ph sz="quarter" idx="13"/>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117702613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grpSp>
        <p:nvGrpSpPr>
          <p:cNvPr id="6" name="Group 6">
            <a:extLst>
              <a:ext uri="{FF2B5EF4-FFF2-40B4-BE49-F238E27FC236}">
                <a16:creationId xmlns:a16="http://schemas.microsoft.com/office/drawing/2014/main" id="{7459D358-C113-7B0D-D3CC-3D2FFFE3BBEB}"/>
              </a:ext>
            </a:extLst>
          </p:cNvPr>
          <p:cNvGrpSpPr>
            <a:grpSpLocks/>
          </p:cNvGrpSpPr>
          <p:nvPr userDrawn="1"/>
        </p:nvGrpSpPr>
        <p:grpSpPr bwMode="auto">
          <a:xfrm>
            <a:off x="0" y="1295400"/>
            <a:ext cx="7010400" cy="46038"/>
            <a:chOff x="1905000" y="6553200"/>
            <a:chExt cx="7010400" cy="45719"/>
          </a:xfrm>
        </p:grpSpPr>
        <p:sp>
          <p:nvSpPr>
            <p:cNvPr id="7" name="Rectangle 6">
              <a:extLst>
                <a:ext uri="{FF2B5EF4-FFF2-40B4-BE49-F238E27FC236}">
                  <a16:creationId xmlns:a16="http://schemas.microsoft.com/office/drawing/2014/main" id="{262545B6-A41A-339F-27B5-BF0238F7723F}"/>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8" name="Rectangle 7">
              <a:extLst>
                <a:ext uri="{FF2B5EF4-FFF2-40B4-BE49-F238E27FC236}">
                  <a16:creationId xmlns:a16="http://schemas.microsoft.com/office/drawing/2014/main" id="{EFD03EFE-51FF-F36F-2CDE-D4B8F7BBEA5F}"/>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9" name="Rectangle 8">
              <a:extLst>
                <a:ext uri="{FF2B5EF4-FFF2-40B4-BE49-F238E27FC236}">
                  <a16:creationId xmlns:a16="http://schemas.microsoft.com/office/drawing/2014/main" id="{FF735286-3709-3A3B-4227-AD36F6CD91DD}"/>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grpSp>
      <p:grpSp>
        <p:nvGrpSpPr>
          <p:cNvPr id="10" name="Group 10">
            <a:extLst>
              <a:ext uri="{FF2B5EF4-FFF2-40B4-BE49-F238E27FC236}">
                <a16:creationId xmlns:a16="http://schemas.microsoft.com/office/drawing/2014/main" id="{6DFB6B2E-640C-4E45-712C-B4C8A7852C2B}"/>
              </a:ext>
            </a:extLst>
          </p:cNvPr>
          <p:cNvGrpSpPr>
            <a:grpSpLocks/>
          </p:cNvGrpSpPr>
          <p:nvPr userDrawn="1"/>
        </p:nvGrpSpPr>
        <p:grpSpPr bwMode="auto">
          <a:xfrm>
            <a:off x="2133600" y="6553200"/>
            <a:ext cx="7010400" cy="46038"/>
            <a:chOff x="1905000" y="6553200"/>
            <a:chExt cx="7010400" cy="45719"/>
          </a:xfrm>
        </p:grpSpPr>
        <p:sp>
          <p:nvSpPr>
            <p:cNvPr id="11" name="Rectangle 10">
              <a:extLst>
                <a:ext uri="{FF2B5EF4-FFF2-40B4-BE49-F238E27FC236}">
                  <a16:creationId xmlns:a16="http://schemas.microsoft.com/office/drawing/2014/main" id="{34810816-39FB-65DE-7658-4B5FB421FC14}"/>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2" name="Rectangle 11">
              <a:extLst>
                <a:ext uri="{FF2B5EF4-FFF2-40B4-BE49-F238E27FC236}">
                  <a16:creationId xmlns:a16="http://schemas.microsoft.com/office/drawing/2014/main" id="{32318DE4-A8FA-1683-8E29-A48D0114D9A8}"/>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3" name="Rectangle 12">
              <a:extLst>
                <a:ext uri="{FF2B5EF4-FFF2-40B4-BE49-F238E27FC236}">
                  <a16:creationId xmlns:a16="http://schemas.microsoft.com/office/drawing/2014/main" id="{8581A78C-C1DE-F684-760D-E469C3FA6BDD}"/>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grpSp>
      <p:pic>
        <p:nvPicPr>
          <p:cNvPr id="14" name="Picture 14" descr="Picture 7.png">
            <a:extLst>
              <a:ext uri="{FF2B5EF4-FFF2-40B4-BE49-F238E27FC236}">
                <a16:creationId xmlns:a16="http://schemas.microsoft.com/office/drawing/2014/main" id="{BFB42378-A419-29ED-2A3F-D3932EE9434E}"/>
              </a:ext>
            </a:extLst>
          </p:cNvPr>
          <p:cNvPicPr>
            <a:picLocks noChangeAspect="1"/>
          </p:cNvPicPr>
          <p:nvPr userDrawn="1"/>
        </p:nvPicPr>
        <p:blipFill>
          <a:blip r:embed="rId2">
            <a:extLst>
              <a:ext uri="{28A0092B-C50C-407E-A947-70E740481C1C}">
                <a14:useLocalDpi xmlns:a14="http://schemas.microsoft.com/office/drawing/2010/main" val="0"/>
              </a:ext>
            </a:extLst>
          </a:blip>
          <a:srcRect l="1923" b="5336"/>
          <a:stretch>
            <a:fillRect/>
          </a:stretch>
        </p:blipFill>
        <p:spPr bwMode="auto">
          <a:xfrm>
            <a:off x="6629400" y="0"/>
            <a:ext cx="2193925"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Box 14">
            <a:extLst>
              <a:ext uri="{FF2B5EF4-FFF2-40B4-BE49-F238E27FC236}">
                <a16:creationId xmlns:a16="http://schemas.microsoft.com/office/drawing/2014/main" id="{CE16F55A-AE12-314C-0510-8380604A7AF2}"/>
              </a:ext>
            </a:extLst>
          </p:cNvPr>
          <p:cNvSpPr txBox="1"/>
          <p:nvPr userDrawn="1"/>
        </p:nvSpPr>
        <p:spPr>
          <a:xfrm>
            <a:off x="3276600" y="6596063"/>
            <a:ext cx="5867400" cy="261937"/>
          </a:xfrm>
          <a:prstGeom prst="rect">
            <a:avLst/>
          </a:prstGeom>
          <a:noFill/>
        </p:spPr>
        <p:txBody>
          <a:bodyPr>
            <a:spAutoFit/>
          </a:bodyPr>
          <a:lstStyle/>
          <a:p>
            <a:pPr algn="r" fontAlgn="auto">
              <a:spcBef>
                <a:spcPts val="0"/>
              </a:spcBef>
              <a:spcAft>
                <a:spcPts val="0"/>
              </a:spcAft>
              <a:defRPr/>
            </a:pPr>
            <a:r>
              <a:rPr lang="en-US" sz="1100" b="1">
                <a:solidFill>
                  <a:srgbClr val="101141"/>
                </a:solidFill>
                <a:latin typeface="Arial"/>
                <a:cs typeface="Arial"/>
              </a:rPr>
              <a:t>BITS </a:t>
            </a:r>
            <a:r>
              <a:rPr lang="en-US" sz="1100">
                <a:solidFill>
                  <a:srgbClr val="101141"/>
                </a:solidFill>
                <a:latin typeface="Arial"/>
                <a:cs typeface="Arial"/>
              </a:rPr>
              <a:t>Pilani, Pilani Campus</a:t>
            </a:r>
          </a:p>
        </p:txBody>
      </p:sp>
      <p:sp>
        <p:nvSpPr>
          <p:cNvPr id="2" name="Title 1"/>
          <p:cNvSpPr>
            <a:spLocks noGrp="1"/>
          </p:cNvSpPr>
          <p:nvPr>
            <p:ph type="title"/>
          </p:nvPr>
        </p:nvSpPr>
        <p:spPr>
          <a:xfrm>
            <a:off x="1792288" y="5407025"/>
            <a:ext cx="5486400" cy="304800"/>
          </a:xfrm>
        </p:spPr>
        <p:txBody>
          <a:bodyPr anchor="b"/>
          <a:lstStyle>
            <a:lvl1pPr algn="l">
              <a:defRPr sz="1800" b="1" spc="0"/>
            </a:lvl1pPr>
          </a:lstStyle>
          <a:p>
            <a:r>
              <a:rPr lang="en-US"/>
              <a:t>Click to edit Master title style</a:t>
            </a:r>
          </a:p>
        </p:txBody>
      </p:sp>
      <p:sp>
        <p:nvSpPr>
          <p:cNvPr id="3" name="Picture Placeholder 2"/>
          <p:cNvSpPr>
            <a:spLocks noGrp="1"/>
          </p:cNvSpPr>
          <p:nvPr>
            <p:ph type="pic" idx="1"/>
          </p:nvPr>
        </p:nvSpPr>
        <p:spPr>
          <a:xfrm>
            <a:off x="1792288" y="1828800"/>
            <a:ext cx="5486400" cy="3429000"/>
          </a:xfrm>
          <a:ln w="57150">
            <a:solidFill>
              <a:schemeClr val="accent1">
                <a:lumMod val="20000"/>
                <a:lumOff val="80000"/>
              </a:schemeClr>
            </a:solidFill>
          </a:ln>
        </p:spPr>
        <p:style>
          <a:lnRef idx="2">
            <a:schemeClr val="accent1"/>
          </a:lnRef>
          <a:fillRef idx="1">
            <a:schemeClr val="lt1"/>
          </a:fillRef>
          <a:effectRef idx="0">
            <a:schemeClr val="accent1"/>
          </a:effectRef>
          <a:fontRef idx="none"/>
        </p:style>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711825"/>
            <a:ext cx="5486400" cy="304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114484611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grpSp>
        <p:nvGrpSpPr>
          <p:cNvPr id="2" name="Group 19">
            <a:extLst>
              <a:ext uri="{FF2B5EF4-FFF2-40B4-BE49-F238E27FC236}">
                <a16:creationId xmlns:a16="http://schemas.microsoft.com/office/drawing/2014/main" id="{C02D107C-2FB5-F0AF-B207-52F1CB4573ED}"/>
              </a:ext>
            </a:extLst>
          </p:cNvPr>
          <p:cNvGrpSpPr>
            <a:grpSpLocks/>
          </p:cNvGrpSpPr>
          <p:nvPr userDrawn="1"/>
        </p:nvGrpSpPr>
        <p:grpSpPr bwMode="auto">
          <a:xfrm>
            <a:off x="0" y="1295400"/>
            <a:ext cx="7010400" cy="46038"/>
            <a:chOff x="1905000" y="6553200"/>
            <a:chExt cx="7010400" cy="45719"/>
          </a:xfrm>
        </p:grpSpPr>
        <p:sp>
          <p:nvSpPr>
            <p:cNvPr id="4" name="Rectangle 3">
              <a:extLst>
                <a:ext uri="{FF2B5EF4-FFF2-40B4-BE49-F238E27FC236}">
                  <a16:creationId xmlns:a16="http://schemas.microsoft.com/office/drawing/2014/main" id="{17655ACB-5AFA-F377-09FE-FD2B413B5318}"/>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5" name="Rectangle 4">
              <a:extLst>
                <a:ext uri="{FF2B5EF4-FFF2-40B4-BE49-F238E27FC236}">
                  <a16:creationId xmlns:a16="http://schemas.microsoft.com/office/drawing/2014/main" id="{F25A5FE0-0D9F-690B-2AC7-59B1793189D1}"/>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6" name="Rectangle 5">
              <a:extLst>
                <a:ext uri="{FF2B5EF4-FFF2-40B4-BE49-F238E27FC236}">
                  <a16:creationId xmlns:a16="http://schemas.microsoft.com/office/drawing/2014/main" id="{E7EBBE11-1C2D-D2BA-7CAE-99EE8FB0DD99}"/>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grpSp>
      <p:grpSp>
        <p:nvGrpSpPr>
          <p:cNvPr id="7" name="Group 24">
            <a:extLst>
              <a:ext uri="{FF2B5EF4-FFF2-40B4-BE49-F238E27FC236}">
                <a16:creationId xmlns:a16="http://schemas.microsoft.com/office/drawing/2014/main" id="{D1AA1244-7D8E-DA5A-07C9-6BC2E560D6D9}"/>
              </a:ext>
            </a:extLst>
          </p:cNvPr>
          <p:cNvGrpSpPr>
            <a:grpSpLocks/>
          </p:cNvGrpSpPr>
          <p:nvPr userDrawn="1"/>
        </p:nvGrpSpPr>
        <p:grpSpPr bwMode="auto">
          <a:xfrm>
            <a:off x="2133600" y="6553200"/>
            <a:ext cx="7010400" cy="46038"/>
            <a:chOff x="1905000" y="6553200"/>
            <a:chExt cx="7010400" cy="45719"/>
          </a:xfrm>
        </p:grpSpPr>
        <p:sp>
          <p:nvSpPr>
            <p:cNvPr id="8" name="Rectangle 7">
              <a:extLst>
                <a:ext uri="{FF2B5EF4-FFF2-40B4-BE49-F238E27FC236}">
                  <a16:creationId xmlns:a16="http://schemas.microsoft.com/office/drawing/2014/main" id="{3BFC5291-5BA2-F1EC-D8D9-6548D05B6173}"/>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9" name="Rectangle 8">
              <a:extLst>
                <a:ext uri="{FF2B5EF4-FFF2-40B4-BE49-F238E27FC236}">
                  <a16:creationId xmlns:a16="http://schemas.microsoft.com/office/drawing/2014/main" id="{38B9E997-5780-DD56-EF99-E3EFF59ACB94}"/>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0" name="Rectangle 9">
              <a:extLst>
                <a:ext uri="{FF2B5EF4-FFF2-40B4-BE49-F238E27FC236}">
                  <a16:creationId xmlns:a16="http://schemas.microsoft.com/office/drawing/2014/main" id="{D68E7138-2C67-055E-E554-B49AB64B70C6}"/>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grpSp>
      <p:pic>
        <p:nvPicPr>
          <p:cNvPr id="11" name="Picture 14" descr="Picture 7.png">
            <a:extLst>
              <a:ext uri="{FF2B5EF4-FFF2-40B4-BE49-F238E27FC236}">
                <a16:creationId xmlns:a16="http://schemas.microsoft.com/office/drawing/2014/main" id="{77500DB4-7714-571F-CEF1-33B8A46E5BD9}"/>
              </a:ext>
            </a:extLst>
          </p:cNvPr>
          <p:cNvPicPr>
            <a:picLocks noChangeAspect="1"/>
          </p:cNvPicPr>
          <p:nvPr userDrawn="1"/>
        </p:nvPicPr>
        <p:blipFill>
          <a:blip r:embed="rId2">
            <a:extLst>
              <a:ext uri="{28A0092B-C50C-407E-A947-70E740481C1C}">
                <a14:useLocalDpi xmlns:a14="http://schemas.microsoft.com/office/drawing/2010/main" val="0"/>
              </a:ext>
            </a:extLst>
          </a:blip>
          <a:srcRect l="1923" b="5336"/>
          <a:stretch>
            <a:fillRect/>
          </a:stretch>
        </p:blipFill>
        <p:spPr bwMode="auto">
          <a:xfrm>
            <a:off x="6629400" y="0"/>
            <a:ext cx="2193925"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11">
            <a:extLst>
              <a:ext uri="{FF2B5EF4-FFF2-40B4-BE49-F238E27FC236}">
                <a16:creationId xmlns:a16="http://schemas.microsoft.com/office/drawing/2014/main" id="{1EDA9BEF-8FF8-2D8D-F6FE-62B3EB4E722B}"/>
              </a:ext>
            </a:extLst>
          </p:cNvPr>
          <p:cNvSpPr txBox="1"/>
          <p:nvPr userDrawn="1"/>
        </p:nvSpPr>
        <p:spPr>
          <a:xfrm>
            <a:off x="3276600" y="6596063"/>
            <a:ext cx="5867400" cy="261937"/>
          </a:xfrm>
          <a:prstGeom prst="rect">
            <a:avLst/>
          </a:prstGeom>
          <a:noFill/>
        </p:spPr>
        <p:txBody>
          <a:bodyPr>
            <a:spAutoFit/>
          </a:bodyPr>
          <a:lstStyle/>
          <a:p>
            <a:pPr algn="r" fontAlgn="auto">
              <a:spcBef>
                <a:spcPts val="0"/>
              </a:spcBef>
              <a:spcAft>
                <a:spcPts val="0"/>
              </a:spcAft>
              <a:defRPr/>
            </a:pPr>
            <a:r>
              <a:rPr lang="en-US" sz="1100" b="1">
                <a:solidFill>
                  <a:srgbClr val="101141"/>
                </a:solidFill>
                <a:latin typeface="Arial"/>
                <a:cs typeface="Arial"/>
              </a:rPr>
              <a:t>BITS </a:t>
            </a:r>
            <a:r>
              <a:rPr lang="en-US" sz="1100">
                <a:solidFill>
                  <a:srgbClr val="101141"/>
                </a:solidFill>
                <a:latin typeface="Arial"/>
                <a:cs typeface="Arial"/>
              </a:rPr>
              <a:t>Pilani, Pilani Campus</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112491815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grpSp>
        <p:nvGrpSpPr>
          <p:cNvPr id="2" name="Group 7">
            <a:extLst>
              <a:ext uri="{FF2B5EF4-FFF2-40B4-BE49-F238E27FC236}">
                <a16:creationId xmlns:a16="http://schemas.microsoft.com/office/drawing/2014/main" id="{105D8FE3-521B-20EB-9D6F-0E717562BFC3}"/>
              </a:ext>
            </a:extLst>
          </p:cNvPr>
          <p:cNvGrpSpPr>
            <a:grpSpLocks/>
          </p:cNvGrpSpPr>
          <p:nvPr userDrawn="1"/>
        </p:nvGrpSpPr>
        <p:grpSpPr bwMode="auto">
          <a:xfrm rot="5400000">
            <a:off x="5006182" y="2567781"/>
            <a:ext cx="5181600" cy="46037"/>
            <a:chOff x="1905000" y="6553200"/>
            <a:chExt cx="7010400" cy="45719"/>
          </a:xfrm>
        </p:grpSpPr>
        <p:sp>
          <p:nvSpPr>
            <p:cNvPr id="4" name="Rectangle 3">
              <a:extLst>
                <a:ext uri="{FF2B5EF4-FFF2-40B4-BE49-F238E27FC236}">
                  <a16:creationId xmlns:a16="http://schemas.microsoft.com/office/drawing/2014/main" id="{63392563-904A-5F96-96A3-1CD56E316DDC}"/>
                </a:ext>
              </a:extLst>
            </p:cNvPr>
            <p:cNvSpPr/>
            <p:nvPr/>
          </p:nvSpPr>
          <p:spPr>
            <a:xfrm>
              <a:off x="4267574" y="6553200"/>
              <a:ext cx="2328209"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5" name="Rectangle 4">
              <a:extLst>
                <a:ext uri="{FF2B5EF4-FFF2-40B4-BE49-F238E27FC236}">
                  <a16:creationId xmlns:a16="http://schemas.microsoft.com/office/drawing/2014/main" id="{805264CD-0BA3-F52E-252C-4B023460E891}"/>
                </a:ext>
              </a:extLst>
            </p:cNvPr>
            <p:cNvSpPr/>
            <p:nvPr/>
          </p:nvSpPr>
          <p:spPr>
            <a:xfrm>
              <a:off x="1905000" y="6553200"/>
              <a:ext cx="2362574"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6" name="Rectangle 5">
              <a:extLst>
                <a:ext uri="{FF2B5EF4-FFF2-40B4-BE49-F238E27FC236}">
                  <a16:creationId xmlns:a16="http://schemas.microsoft.com/office/drawing/2014/main" id="{DC7B3B1E-F6BB-2836-7B0A-E1ACC29924D0}"/>
                </a:ext>
              </a:extLst>
            </p:cNvPr>
            <p:cNvSpPr/>
            <p:nvPr userDrawn="1"/>
          </p:nvSpPr>
          <p:spPr>
            <a:xfrm>
              <a:off x="6587191" y="6553200"/>
              <a:ext cx="2328209"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grpSp>
      <p:pic>
        <p:nvPicPr>
          <p:cNvPr id="8" name="Picture 10" descr="Picture 7.png">
            <a:extLst>
              <a:ext uri="{FF2B5EF4-FFF2-40B4-BE49-F238E27FC236}">
                <a16:creationId xmlns:a16="http://schemas.microsoft.com/office/drawing/2014/main" id="{F6FBABB5-265A-1D64-1FA7-2D52383FC5F9}"/>
              </a:ext>
            </a:extLst>
          </p:cNvPr>
          <p:cNvPicPr>
            <a:picLocks noChangeAspect="1"/>
          </p:cNvPicPr>
          <p:nvPr userDrawn="1"/>
        </p:nvPicPr>
        <p:blipFill>
          <a:blip r:embed="rId2">
            <a:extLst>
              <a:ext uri="{28A0092B-C50C-407E-A947-70E740481C1C}">
                <a14:useLocalDpi xmlns:a14="http://schemas.microsoft.com/office/drawing/2010/main" val="0"/>
              </a:ext>
            </a:extLst>
          </a:blip>
          <a:srcRect l="5336" t="1923"/>
          <a:stretch>
            <a:fillRect/>
          </a:stretch>
        </p:blipFill>
        <p:spPr bwMode="auto">
          <a:xfrm>
            <a:off x="-7938" y="381000"/>
            <a:ext cx="692151" cy="219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8">
            <a:extLst>
              <a:ext uri="{FF2B5EF4-FFF2-40B4-BE49-F238E27FC236}">
                <a16:creationId xmlns:a16="http://schemas.microsoft.com/office/drawing/2014/main" id="{1F755E86-E2E9-74D7-A06E-C844E9D4310E}"/>
              </a:ext>
            </a:extLst>
          </p:cNvPr>
          <p:cNvSpPr txBox="1"/>
          <p:nvPr userDrawn="1"/>
        </p:nvSpPr>
        <p:spPr>
          <a:xfrm rot="5400000">
            <a:off x="-2794793" y="3809206"/>
            <a:ext cx="5867400" cy="230187"/>
          </a:xfrm>
          <a:prstGeom prst="rect">
            <a:avLst/>
          </a:prstGeom>
          <a:noFill/>
        </p:spPr>
        <p:txBody>
          <a:bodyPr>
            <a:spAutoFit/>
          </a:bodyPr>
          <a:lstStyle/>
          <a:p>
            <a:pPr algn="r" fontAlgn="auto">
              <a:spcBef>
                <a:spcPts val="0"/>
              </a:spcBef>
              <a:spcAft>
                <a:spcPts val="0"/>
              </a:spcAft>
              <a:defRPr/>
            </a:pPr>
            <a:r>
              <a:rPr lang="en-US" sz="900" b="1">
                <a:solidFill>
                  <a:srgbClr val="101141"/>
                </a:solidFill>
                <a:latin typeface="Arial"/>
                <a:cs typeface="Arial"/>
              </a:rPr>
              <a:t>BITS </a:t>
            </a:r>
            <a:r>
              <a:rPr lang="en-US" sz="900">
                <a:solidFill>
                  <a:srgbClr val="101141"/>
                </a:solidFill>
                <a:latin typeface="Arial"/>
                <a:cs typeface="Arial"/>
              </a:rPr>
              <a:t>Pilani, Pilani Campus</a:t>
            </a:r>
          </a:p>
        </p:txBody>
      </p:sp>
      <p:sp>
        <p:nvSpPr>
          <p:cNvPr id="3" name="Vertical Text Placeholder 2"/>
          <p:cNvSpPr>
            <a:spLocks noGrp="1"/>
          </p:cNvSpPr>
          <p:nvPr>
            <p:ph type="body" orient="vert" idx="1"/>
          </p:nvPr>
        </p:nvSpPr>
        <p:spPr>
          <a:xfrm>
            <a:off x="1219200" y="381000"/>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18"/>
          <p:cNvSpPr>
            <a:spLocks noGrp="1"/>
          </p:cNvSpPr>
          <p:nvPr>
            <p:ph sz="quarter" idx="10"/>
          </p:nvPr>
        </p:nvSpPr>
        <p:spPr>
          <a:xfrm rot="5400000">
            <a:off x="5410200" y="2743200"/>
            <a:ext cx="58674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13623409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Default">
    <p:spTree>
      <p:nvGrpSpPr>
        <p:cNvPr id="1" name=""/>
        <p:cNvGrpSpPr/>
        <p:nvPr/>
      </p:nvGrpSpPr>
      <p:grpSpPr>
        <a:xfrm>
          <a:off x="0" y="0"/>
          <a:ext cx="0" cy="0"/>
          <a:chOff x="0" y="0"/>
          <a:chExt cx="0" cy="0"/>
        </a:xfrm>
      </p:grpSpPr>
      <p:pic>
        <p:nvPicPr>
          <p:cNvPr id="50" name="\\Server\D\jyoti\FI023_BITS_v1\styleguide img\IMG_5627_b.jpg" descr="\\Server\D\jyoti\FI023_BITS_v1\styleguide img\IMG_5627_b.jpg"/>
          <p:cNvPicPr>
            <a:picLocks noChangeAspect="1"/>
          </p:cNvPicPr>
          <p:nvPr/>
        </p:nvPicPr>
        <p:blipFill>
          <a:blip r:embed="rId2"/>
          <a:stretch>
            <a:fillRect/>
          </a:stretch>
        </p:blipFill>
        <p:spPr>
          <a:xfrm>
            <a:off x="0" y="0"/>
            <a:ext cx="9144000" cy="6858000"/>
          </a:xfrm>
          <a:prstGeom prst="rect">
            <a:avLst/>
          </a:prstGeom>
          <a:ln w="12700">
            <a:miter lim="400000"/>
          </a:ln>
        </p:spPr>
      </p:pic>
      <p:sp>
        <p:nvSpPr>
          <p:cNvPr id="51" name="Rectangle"/>
          <p:cNvSpPr/>
          <p:nvPr/>
        </p:nvSpPr>
        <p:spPr>
          <a:xfrm>
            <a:off x="-1" y="4281487"/>
            <a:ext cx="9144002" cy="2576513"/>
          </a:xfrm>
          <a:prstGeom prst="rect">
            <a:avLst/>
          </a:prstGeom>
          <a:solidFill>
            <a:srgbClr val="FFFFFF"/>
          </a:solidFill>
          <a:ln>
            <a:solidFill>
              <a:srgbClr val="4A7EBB"/>
            </a:solidFill>
          </a:ln>
          <a:effectLst>
            <a:outerShdw blurRad="38100" dist="23000" dir="5400000" rotWithShape="0">
              <a:srgbClr val="000000">
                <a:alpha val="34999"/>
              </a:srgbClr>
            </a:outerShdw>
          </a:effectLst>
        </p:spPr>
        <p:txBody>
          <a:bodyPr lIns="45719" rIns="45719" anchor="ctr"/>
          <a:lstStyle/>
          <a:p>
            <a:pPr algn="ctr">
              <a:defRPr>
                <a:solidFill>
                  <a:srgbClr val="FFFFFF"/>
                </a:solidFill>
                <a:latin typeface="+mj-lt"/>
                <a:ea typeface="+mj-ea"/>
                <a:cs typeface="+mj-cs"/>
                <a:sym typeface="Calibri"/>
              </a:defRPr>
            </a:pPr>
            <a:endParaRPr/>
          </a:p>
        </p:txBody>
      </p:sp>
      <p:pic>
        <p:nvPicPr>
          <p:cNvPr id="52" name="Picture 7.png" descr="Picture 7.png"/>
          <p:cNvPicPr>
            <a:picLocks noChangeAspect="1"/>
          </p:cNvPicPr>
          <p:nvPr/>
        </p:nvPicPr>
        <p:blipFill>
          <a:blip r:embed="rId3"/>
          <a:srcRect l="1922" b="5336"/>
          <a:stretch>
            <a:fillRect/>
          </a:stretch>
        </p:blipFill>
        <p:spPr>
          <a:xfrm>
            <a:off x="6629399" y="-1"/>
            <a:ext cx="2193926" cy="692151"/>
          </a:xfrm>
          <a:prstGeom prst="rect">
            <a:avLst/>
          </a:prstGeom>
          <a:ln w="12700">
            <a:miter lim="400000"/>
          </a:ln>
        </p:spPr>
      </p:pic>
      <p:sp>
        <p:nvSpPr>
          <p:cNvPr id="53" name="Rectangle"/>
          <p:cNvSpPr/>
          <p:nvPr/>
        </p:nvSpPr>
        <p:spPr>
          <a:xfrm>
            <a:off x="2882900" y="6775450"/>
            <a:ext cx="2895600" cy="76200"/>
          </a:xfrm>
          <a:prstGeom prst="rect">
            <a:avLst/>
          </a:prstGeom>
          <a:solidFill>
            <a:srgbClr val="76C2E5"/>
          </a:solidFill>
          <a:ln w="12700">
            <a:miter lim="400000"/>
          </a:ln>
        </p:spPr>
        <p:txBody>
          <a:bodyPr lIns="45719" rIns="45719" anchor="ctr"/>
          <a:lstStyle/>
          <a:p>
            <a:pPr algn="ctr">
              <a:defRPr>
                <a:solidFill>
                  <a:srgbClr val="FFFFFF"/>
                </a:solidFill>
                <a:latin typeface="+mj-lt"/>
                <a:ea typeface="+mj-ea"/>
                <a:cs typeface="+mj-cs"/>
                <a:sym typeface="Calibri"/>
              </a:defRPr>
            </a:pPr>
            <a:endParaRPr/>
          </a:p>
        </p:txBody>
      </p:sp>
      <p:sp>
        <p:nvSpPr>
          <p:cNvPr id="54" name="Rectangle"/>
          <p:cNvSpPr/>
          <p:nvPr/>
        </p:nvSpPr>
        <p:spPr>
          <a:xfrm>
            <a:off x="-12700" y="6775450"/>
            <a:ext cx="2895600" cy="76200"/>
          </a:xfrm>
          <a:prstGeom prst="rect">
            <a:avLst/>
          </a:prstGeom>
          <a:solidFill>
            <a:srgbClr val="FCB017"/>
          </a:solidFill>
          <a:ln w="12700">
            <a:miter lim="400000"/>
          </a:ln>
        </p:spPr>
        <p:txBody>
          <a:bodyPr lIns="45719" rIns="45719" anchor="ctr"/>
          <a:lstStyle/>
          <a:p>
            <a:pPr algn="ctr">
              <a:defRPr>
                <a:solidFill>
                  <a:srgbClr val="FFFFFF"/>
                </a:solidFill>
                <a:latin typeface="+mj-lt"/>
                <a:ea typeface="+mj-ea"/>
                <a:cs typeface="+mj-cs"/>
                <a:sym typeface="Calibri"/>
              </a:defRPr>
            </a:pPr>
            <a:endParaRPr/>
          </a:p>
        </p:txBody>
      </p:sp>
      <p:sp>
        <p:nvSpPr>
          <p:cNvPr id="55" name="Rectangle"/>
          <p:cNvSpPr/>
          <p:nvPr/>
        </p:nvSpPr>
        <p:spPr>
          <a:xfrm>
            <a:off x="5778500" y="6775450"/>
            <a:ext cx="2895600" cy="76200"/>
          </a:xfrm>
          <a:prstGeom prst="rect">
            <a:avLst/>
          </a:prstGeom>
          <a:solidFill>
            <a:srgbClr val="FF0000"/>
          </a:solidFill>
          <a:ln w="12700">
            <a:miter lim="400000"/>
          </a:ln>
        </p:spPr>
        <p:txBody>
          <a:bodyPr lIns="45719" rIns="45719" anchor="ctr"/>
          <a:lstStyle/>
          <a:p>
            <a:pPr algn="ctr">
              <a:defRPr>
                <a:solidFill>
                  <a:srgbClr val="FFFFFF"/>
                </a:solidFill>
                <a:latin typeface="+mj-lt"/>
                <a:ea typeface="+mj-ea"/>
                <a:cs typeface="+mj-cs"/>
                <a:sym typeface="Calibri"/>
              </a:defRPr>
            </a:pPr>
            <a:endParaRPr/>
          </a:p>
        </p:txBody>
      </p:sp>
      <p:sp>
        <p:nvSpPr>
          <p:cNvPr id="56" name="BITS Pilani"/>
          <p:cNvSpPr txBox="1"/>
          <p:nvPr/>
        </p:nvSpPr>
        <p:spPr>
          <a:xfrm>
            <a:off x="6903719" y="762000"/>
            <a:ext cx="2118361" cy="45465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rIns="45719">
            <a:spAutoFit/>
          </a:bodyPr>
          <a:lstStyle/>
          <a:p>
            <a:pPr algn="ctr">
              <a:defRPr sz="2900" b="1">
                <a:solidFill>
                  <a:srgbClr val="FFFFFF"/>
                </a:solidFill>
                <a:latin typeface="+mj-lt"/>
                <a:ea typeface="+mj-ea"/>
                <a:cs typeface="+mj-cs"/>
                <a:sym typeface="Calibri"/>
              </a:defRPr>
            </a:pPr>
            <a:r>
              <a:t>BITS</a:t>
            </a:r>
            <a:r>
              <a:rPr b="0"/>
              <a:t> Pilani</a:t>
            </a:r>
          </a:p>
        </p:txBody>
      </p:sp>
      <p:sp>
        <p:nvSpPr>
          <p:cNvPr id="57" name="Pilani Campus"/>
          <p:cNvSpPr txBox="1"/>
          <p:nvPr/>
        </p:nvSpPr>
        <p:spPr>
          <a:xfrm>
            <a:off x="7132319" y="1171575"/>
            <a:ext cx="1813561" cy="248305"/>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rIns="45719">
            <a:spAutoFit/>
          </a:bodyPr>
          <a:lstStyle>
            <a:lvl1pPr>
              <a:defRPr sz="1200">
                <a:solidFill>
                  <a:srgbClr val="FFFFFF"/>
                </a:solidFill>
                <a:latin typeface="+mj-lt"/>
                <a:ea typeface="+mj-ea"/>
                <a:cs typeface="+mj-cs"/>
                <a:sym typeface="Calibri"/>
              </a:defRPr>
            </a:lvl1pPr>
          </a:lstStyle>
          <a:p>
            <a:r>
              <a:t>Pilani Campus</a:t>
            </a:r>
          </a:p>
        </p:txBody>
      </p:sp>
      <p:sp>
        <p:nvSpPr>
          <p:cNvPr id="58" name="Slide Number"/>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Default">
    <p:spTree>
      <p:nvGrpSpPr>
        <p:cNvPr id="1" name=""/>
        <p:cNvGrpSpPr/>
        <p:nvPr/>
      </p:nvGrpSpPr>
      <p:grpSpPr>
        <a:xfrm>
          <a:off x="0" y="0"/>
          <a:ext cx="0" cy="0"/>
          <a:chOff x="0" y="0"/>
          <a:chExt cx="0" cy="0"/>
        </a:xfrm>
      </p:grpSpPr>
      <p:sp>
        <p:nvSpPr>
          <p:cNvPr id="65" name="BITS Pilani, Pilani Campus"/>
          <p:cNvSpPr txBox="1"/>
          <p:nvPr/>
        </p:nvSpPr>
        <p:spPr>
          <a:xfrm>
            <a:off x="3322320" y="6596062"/>
            <a:ext cx="5775960" cy="225709"/>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rIns="45719">
            <a:spAutoFit/>
          </a:bodyPr>
          <a:lstStyle/>
          <a:p>
            <a:pPr algn="r">
              <a:defRPr sz="1100" b="1">
                <a:solidFill>
                  <a:srgbClr val="101141"/>
                </a:solidFill>
                <a:latin typeface="+mj-lt"/>
                <a:ea typeface="+mj-ea"/>
                <a:cs typeface="+mj-cs"/>
                <a:sym typeface="Calibri"/>
              </a:defRPr>
            </a:pPr>
            <a:r>
              <a:t>BITS </a:t>
            </a:r>
            <a:r>
              <a:rPr b="0"/>
              <a:t>Pilani, Pilani Campus</a:t>
            </a:r>
          </a:p>
        </p:txBody>
      </p:sp>
      <p:grpSp>
        <p:nvGrpSpPr>
          <p:cNvPr id="69" name="Group"/>
          <p:cNvGrpSpPr/>
          <p:nvPr/>
        </p:nvGrpSpPr>
        <p:grpSpPr>
          <a:xfrm>
            <a:off x="2084387" y="6550025"/>
            <a:ext cx="7059613" cy="49213"/>
            <a:chOff x="0" y="0"/>
            <a:chExt cx="7059612" cy="49212"/>
          </a:xfrm>
        </p:grpSpPr>
        <p:sp>
          <p:nvSpPr>
            <p:cNvPr id="66" name="Rectangle"/>
            <p:cNvSpPr/>
            <p:nvPr/>
          </p:nvSpPr>
          <p:spPr>
            <a:xfrm>
              <a:off x="2546349" y="0"/>
              <a:ext cx="2328863" cy="49213"/>
            </a:xfrm>
            <a:prstGeom prst="rect">
              <a:avLst/>
            </a:prstGeom>
            <a:solidFill>
              <a:srgbClr val="76C2E5"/>
            </a:solidFill>
            <a:ln w="12700" cap="flat">
              <a:noFill/>
              <a:miter lim="400000"/>
            </a:ln>
            <a:effectLst/>
          </p:spPr>
          <p:txBody>
            <a:bodyPr wrap="square" lIns="45719" tIns="45719" rIns="45719" bIns="45719" numCol="1" anchor="ctr">
              <a:noAutofit/>
            </a:bodyPr>
            <a:lstStyle/>
            <a:p>
              <a:pPr algn="ctr">
                <a:defRPr>
                  <a:solidFill>
                    <a:srgbClr val="FFFFFF"/>
                  </a:solidFill>
                  <a:latin typeface="+mj-lt"/>
                  <a:ea typeface="+mj-ea"/>
                  <a:cs typeface="+mj-cs"/>
                  <a:sym typeface="Calibri"/>
                </a:defRPr>
              </a:pPr>
              <a:endParaRPr/>
            </a:p>
          </p:txBody>
        </p:sp>
        <p:sp>
          <p:nvSpPr>
            <p:cNvPr id="67" name="Rectangle"/>
            <p:cNvSpPr/>
            <p:nvPr/>
          </p:nvSpPr>
          <p:spPr>
            <a:xfrm>
              <a:off x="4824412" y="0"/>
              <a:ext cx="2235201" cy="46038"/>
            </a:xfrm>
            <a:prstGeom prst="rect">
              <a:avLst/>
            </a:prstGeom>
            <a:solidFill>
              <a:srgbClr val="E31C24"/>
            </a:solidFill>
            <a:ln w="12700" cap="flat">
              <a:noFill/>
              <a:miter lim="400000"/>
            </a:ln>
            <a:effectLst/>
          </p:spPr>
          <p:txBody>
            <a:bodyPr wrap="square" lIns="45719" tIns="45719" rIns="45719" bIns="45719" numCol="1" anchor="ctr">
              <a:noAutofit/>
            </a:bodyPr>
            <a:lstStyle/>
            <a:p>
              <a:pPr algn="ctr">
                <a:defRPr>
                  <a:solidFill>
                    <a:srgbClr val="FFFFFF"/>
                  </a:solidFill>
                  <a:latin typeface="+mj-lt"/>
                  <a:ea typeface="+mj-ea"/>
                  <a:cs typeface="+mj-cs"/>
                  <a:sym typeface="Calibri"/>
                </a:defRPr>
              </a:pPr>
              <a:endParaRPr/>
            </a:p>
          </p:txBody>
        </p:sp>
        <p:sp>
          <p:nvSpPr>
            <p:cNvPr id="68" name="Rectangle"/>
            <p:cNvSpPr/>
            <p:nvPr/>
          </p:nvSpPr>
          <p:spPr>
            <a:xfrm>
              <a:off x="0" y="0"/>
              <a:ext cx="2581276" cy="49213"/>
            </a:xfrm>
            <a:prstGeom prst="rect">
              <a:avLst/>
            </a:prstGeom>
            <a:solidFill>
              <a:srgbClr val="FCB017"/>
            </a:solidFill>
            <a:ln w="12700" cap="flat">
              <a:noFill/>
              <a:miter lim="400000"/>
            </a:ln>
            <a:effectLst/>
          </p:spPr>
          <p:txBody>
            <a:bodyPr wrap="square" lIns="45719" tIns="45719" rIns="45719" bIns="45719" numCol="1" anchor="ctr">
              <a:noAutofit/>
            </a:bodyPr>
            <a:lstStyle/>
            <a:p>
              <a:pPr algn="ctr">
                <a:defRPr>
                  <a:solidFill>
                    <a:srgbClr val="FFFFFF"/>
                  </a:solidFill>
                  <a:latin typeface="+mj-lt"/>
                  <a:ea typeface="+mj-ea"/>
                  <a:cs typeface="+mj-cs"/>
                  <a:sym typeface="Calibri"/>
                </a:defRPr>
              </a:pPr>
              <a:endParaRPr/>
            </a:p>
          </p:txBody>
        </p:sp>
      </p:grpSp>
      <p:pic>
        <p:nvPicPr>
          <p:cNvPr id="70" name="Picture 7.png" descr="Picture 7.png"/>
          <p:cNvPicPr>
            <a:picLocks noChangeAspect="1"/>
          </p:cNvPicPr>
          <p:nvPr/>
        </p:nvPicPr>
        <p:blipFill>
          <a:blip r:embed="rId2"/>
          <a:srcRect l="1922" b="5336"/>
          <a:stretch>
            <a:fillRect/>
          </a:stretch>
        </p:blipFill>
        <p:spPr>
          <a:xfrm>
            <a:off x="6629399" y="-1"/>
            <a:ext cx="2193926" cy="692151"/>
          </a:xfrm>
          <a:prstGeom prst="rect">
            <a:avLst/>
          </a:prstGeom>
          <a:ln w="12700">
            <a:miter lim="400000"/>
          </a:ln>
        </p:spPr>
      </p:pic>
      <p:grpSp>
        <p:nvGrpSpPr>
          <p:cNvPr id="74" name="Group"/>
          <p:cNvGrpSpPr/>
          <p:nvPr/>
        </p:nvGrpSpPr>
        <p:grpSpPr>
          <a:xfrm>
            <a:off x="2133599" y="6553199"/>
            <a:ext cx="7010401" cy="46039"/>
            <a:chOff x="0" y="0"/>
            <a:chExt cx="7010400" cy="46037"/>
          </a:xfrm>
        </p:grpSpPr>
        <p:sp>
          <p:nvSpPr>
            <p:cNvPr id="71" name="Rectangle"/>
            <p:cNvSpPr/>
            <p:nvPr/>
          </p:nvSpPr>
          <p:spPr>
            <a:xfrm>
              <a:off x="2362200" y="-1"/>
              <a:ext cx="2328864" cy="46039"/>
            </a:xfrm>
            <a:prstGeom prst="rect">
              <a:avLst/>
            </a:prstGeom>
            <a:solidFill>
              <a:srgbClr val="76C2E5"/>
            </a:solidFill>
            <a:ln w="12700" cap="flat">
              <a:noFill/>
              <a:miter lim="400000"/>
            </a:ln>
            <a:effectLst/>
          </p:spPr>
          <p:txBody>
            <a:bodyPr wrap="square" lIns="45719" tIns="45719" rIns="45719" bIns="45719" numCol="1" anchor="ctr">
              <a:noAutofit/>
            </a:bodyPr>
            <a:lstStyle/>
            <a:p>
              <a:pPr algn="ctr">
                <a:defRPr>
                  <a:solidFill>
                    <a:srgbClr val="FFFFFF"/>
                  </a:solidFill>
                  <a:latin typeface="+mj-lt"/>
                  <a:ea typeface="+mj-ea"/>
                  <a:cs typeface="+mj-cs"/>
                  <a:sym typeface="Calibri"/>
                </a:defRPr>
              </a:pPr>
              <a:endParaRPr/>
            </a:p>
          </p:txBody>
        </p:sp>
        <p:sp>
          <p:nvSpPr>
            <p:cNvPr id="72" name="Rectangle"/>
            <p:cNvSpPr/>
            <p:nvPr/>
          </p:nvSpPr>
          <p:spPr>
            <a:xfrm>
              <a:off x="-1" y="-1"/>
              <a:ext cx="2362201" cy="46039"/>
            </a:xfrm>
            <a:prstGeom prst="rect">
              <a:avLst/>
            </a:prstGeom>
            <a:solidFill>
              <a:srgbClr val="FCB017"/>
            </a:solidFill>
            <a:ln w="12700" cap="flat">
              <a:noFill/>
              <a:miter lim="400000"/>
            </a:ln>
            <a:effectLst/>
          </p:spPr>
          <p:txBody>
            <a:bodyPr wrap="square" lIns="45719" tIns="45719" rIns="45719" bIns="45719" numCol="1" anchor="ctr">
              <a:noAutofit/>
            </a:bodyPr>
            <a:lstStyle/>
            <a:p>
              <a:pPr algn="ctr">
                <a:defRPr>
                  <a:solidFill>
                    <a:srgbClr val="FFFFFF"/>
                  </a:solidFill>
                  <a:latin typeface="+mj-lt"/>
                  <a:ea typeface="+mj-ea"/>
                  <a:cs typeface="+mj-cs"/>
                  <a:sym typeface="Calibri"/>
                </a:defRPr>
              </a:pPr>
              <a:endParaRPr/>
            </a:p>
          </p:txBody>
        </p:sp>
        <p:sp>
          <p:nvSpPr>
            <p:cNvPr id="73" name="Rectangle"/>
            <p:cNvSpPr/>
            <p:nvPr/>
          </p:nvSpPr>
          <p:spPr>
            <a:xfrm>
              <a:off x="4681537" y="-1"/>
              <a:ext cx="2328863" cy="46039"/>
            </a:xfrm>
            <a:prstGeom prst="rect">
              <a:avLst/>
            </a:prstGeom>
            <a:solidFill>
              <a:srgbClr val="FF0000"/>
            </a:solidFill>
            <a:ln w="12700" cap="flat">
              <a:noFill/>
              <a:miter lim="400000"/>
            </a:ln>
            <a:effectLst/>
          </p:spPr>
          <p:txBody>
            <a:bodyPr wrap="square" lIns="45719" tIns="45719" rIns="45719" bIns="45719" numCol="1" anchor="ctr">
              <a:noAutofit/>
            </a:bodyPr>
            <a:lstStyle/>
            <a:p>
              <a:pPr algn="ctr">
                <a:defRPr>
                  <a:solidFill>
                    <a:srgbClr val="FFFFFF"/>
                  </a:solidFill>
                  <a:latin typeface="+mj-lt"/>
                  <a:ea typeface="+mj-ea"/>
                  <a:cs typeface="+mj-cs"/>
                  <a:sym typeface="Calibri"/>
                </a:defRPr>
              </a:pPr>
              <a:endParaRPr/>
            </a:p>
          </p:txBody>
        </p:sp>
      </p:grpSp>
      <p:grpSp>
        <p:nvGrpSpPr>
          <p:cNvPr id="78" name="Group"/>
          <p:cNvGrpSpPr/>
          <p:nvPr/>
        </p:nvGrpSpPr>
        <p:grpSpPr>
          <a:xfrm>
            <a:off x="-1" y="1295399"/>
            <a:ext cx="7010401" cy="46039"/>
            <a:chOff x="0" y="0"/>
            <a:chExt cx="7010400" cy="46037"/>
          </a:xfrm>
        </p:grpSpPr>
        <p:sp>
          <p:nvSpPr>
            <p:cNvPr id="75" name="Rectangle"/>
            <p:cNvSpPr/>
            <p:nvPr/>
          </p:nvSpPr>
          <p:spPr>
            <a:xfrm>
              <a:off x="2362200" y="-1"/>
              <a:ext cx="2328864" cy="46039"/>
            </a:xfrm>
            <a:prstGeom prst="rect">
              <a:avLst/>
            </a:prstGeom>
            <a:solidFill>
              <a:srgbClr val="76C2E5"/>
            </a:solidFill>
            <a:ln w="12700" cap="flat">
              <a:noFill/>
              <a:miter lim="400000"/>
            </a:ln>
            <a:effectLst/>
          </p:spPr>
          <p:txBody>
            <a:bodyPr wrap="square" lIns="45719" tIns="45719" rIns="45719" bIns="45719" numCol="1" anchor="ctr">
              <a:noAutofit/>
            </a:bodyPr>
            <a:lstStyle/>
            <a:p>
              <a:pPr algn="ctr">
                <a:defRPr>
                  <a:solidFill>
                    <a:srgbClr val="FFFFFF"/>
                  </a:solidFill>
                  <a:latin typeface="+mj-lt"/>
                  <a:ea typeface="+mj-ea"/>
                  <a:cs typeface="+mj-cs"/>
                  <a:sym typeface="Calibri"/>
                </a:defRPr>
              </a:pPr>
              <a:endParaRPr/>
            </a:p>
          </p:txBody>
        </p:sp>
        <p:sp>
          <p:nvSpPr>
            <p:cNvPr id="76" name="Rectangle"/>
            <p:cNvSpPr/>
            <p:nvPr/>
          </p:nvSpPr>
          <p:spPr>
            <a:xfrm>
              <a:off x="-1" y="-1"/>
              <a:ext cx="2362201" cy="46039"/>
            </a:xfrm>
            <a:prstGeom prst="rect">
              <a:avLst/>
            </a:prstGeom>
            <a:solidFill>
              <a:srgbClr val="FCB017"/>
            </a:solidFill>
            <a:ln w="12700" cap="flat">
              <a:noFill/>
              <a:miter lim="400000"/>
            </a:ln>
            <a:effectLst/>
          </p:spPr>
          <p:txBody>
            <a:bodyPr wrap="square" lIns="45719" tIns="45719" rIns="45719" bIns="45719" numCol="1" anchor="ctr">
              <a:noAutofit/>
            </a:bodyPr>
            <a:lstStyle/>
            <a:p>
              <a:pPr algn="ctr">
                <a:defRPr>
                  <a:solidFill>
                    <a:srgbClr val="FFFFFF"/>
                  </a:solidFill>
                  <a:latin typeface="+mj-lt"/>
                  <a:ea typeface="+mj-ea"/>
                  <a:cs typeface="+mj-cs"/>
                  <a:sym typeface="Calibri"/>
                </a:defRPr>
              </a:pPr>
              <a:endParaRPr/>
            </a:p>
          </p:txBody>
        </p:sp>
        <p:sp>
          <p:nvSpPr>
            <p:cNvPr id="77" name="Rectangle"/>
            <p:cNvSpPr/>
            <p:nvPr/>
          </p:nvSpPr>
          <p:spPr>
            <a:xfrm>
              <a:off x="4681537" y="-1"/>
              <a:ext cx="2328863" cy="46039"/>
            </a:xfrm>
            <a:prstGeom prst="rect">
              <a:avLst/>
            </a:prstGeom>
            <a:solidFill>
              <a:srgbClr val="FF0000"/>
            </a:solidFill>
            <a:ln w="12700" cap="flat">
              <a:noFill/>
              <a:miter lim="400000"/>
            </a:ln>
            <a:effectLst/>
          </p:spPr>
          <p:txBody>
            <a:bodyPr wrap="square" lIns="45719" tIns="45719" rIns="45719" bIns="45719" numCol="1" anchor="ctr">
              <a:noAutofit/>
            </a:bodyPr>
            <a:lstStyle/>
            <a:p>
              <a:pPr algn="ctr">
                <a:defRPr>
                  <a:solidFill>
                    <a:srgbClr val="FFFFFF"/>
                  </a:solidFill>
                  <a:latin typeface="+mj-lt"/>
                  <a:ea typeface="+mj-ea"/>
                  <a:cs typeface="+mj-cs"/>
                  <a:sym typeface="Calibri"/>
                </a:defRPr>
              </a:pPr>
              <a:endParaRPr/>
            </a:p>
          </p:txBody>
        </p:sp>
      </p:grpSp>
      <p:sp>
        <p:nvSpPr>
          <p:cNvPr id="79" name="Slide Number"/>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Default">
    <p:spTree>
      <p:nvGrpSpPr>
        <p:cNvPr id="1" name=""/>
        <p:cNvGrpSpPr/>
        <p:nvPr/>
      </p:nvGrpSpPr>
      <p:grpSpPr>
        <a:xfrm>
          <a:off x="0" y="0"/>
          <a:ext cx="0" cy="0"/>
          <a:chOff x="0" y="0"/>
          <a:chExt cx="0" cy="0"/>
        </a:xfrm>
      </p:grpSpPr>
      <p:pic>
        <p:nvPicPr>
          <p:cNvPr id="86" name="Picture 7.png" descr="Picture 7.png"/>
          <p:cNvPicPr>
            <a:picLocks noChangeAspect="1"/>
          </p:cNvPicPr>
          <p:nvPr/>
        </p:nvPicPr>
        <p:blipFill>
          <a:blip r:embed="rId2"/>
          <a:srcRect l="1922" b="5336"/>
          <a:stretch>
            <a:fillRect/>
          </a:stretch>
        </p:blipFill>
        <p:spPr>
          <a:xfrm>
            <a:off x="6629399" y="-1"/>
            <a:ext cx="2193926" cy="692151"/>
          </a:xfrm>
          <a:prstGeom prst="rect">
            <a:avLst/>
          </a:prstGeom>
          <a:ln w="12700">
            <a:miter lim="400000"/>
          </a:ln>
        </p:spPr>
      </p:pic>
      <p:grpSp>
        <p:nvGrpSpPr>
          <p:cNvPr id="90" name="Group"/>
          <p:cNvGrpSpPr/>
          <p:nvPr/>
        </p:nvGrpSpPr>
        <p:grpSpPr>
          <a:xfrm>
            <a:off x="-1" y="1295399"/>
            <a:ext cx="7010401" cy="46039"/>
            <a:chOff x="0" y="0"/>
            <a:chExt cx="7010400" cy="46037"/>
          </a:xfrm>
        </p:grpSpPr>
        <p:sp>
          <p:nvSpPr>
            <p:cNvPr id="87" name="Rectangle"/>
            <p:cNvSpPr/>
            <p:nvPr/>
          </p:nvSpPr>
          <p:spPr>
            <a:xfrm>
              <a:off x="2362200" y="-1"/>
              <a:ext cx="2328864" cy="46039"/>
            </a:xfrm>
            <a:prstGeom prst="rect">
              <a:avLst/>
            </a:prstGeom>
            <a:solidFill>
              <a:srgbClr val="76C2E5"/>
            </a:solidFill>
            <a:ln w="12700" cap="flat">
              <a:noFill/>
              <a:miter lim="400000"/>
            </a:ln>
            <a:effectLst/>
          </p:spPr>
          <p:txBody>
            <a:bodyPr wrap="square" lIns="45719" tIns="45719" rIns="45719" bIns="45719" numCol="1" anchor="ctr">
              <a:noAutofit/>
            </a:bodyPr>
            <a:lstStyle/>
            <a:p>
              <a:pPr algn="ctr">
                <a:defRPr>
                  <a:solidFill>
                    <a:srgbClr val="FFFFFF"/>
                  </a:solidFill>
                  <a:latin typeface="+mj-lt"/>
                  <a:ea typeface="+mj-ea"/>
                  <a:cs typeface="+mj-cs"/>
                  <a:sym typeface="Calibri"/>
                </a:defRPr>
              </a:pPr>
              <a:endParaRPr/>
            </a:p>
          </p:txBody>
        </p:sp>
        <p:sp>
          <p:nvSpPr>
            <p:cNvPr id="88" name="Rectangle"/>
            <p:cNvSpPr/>
            <p:nvPr/>
          </p:nvSpPr>
          <p:spPr>
            <a:xfrm>
              <a:off x="-1" y="-1"/>
              <a:ext cx="2362201" cy="46039"/>
            </a:xfrm>
            <a:prstGeom prst="rect">
              <a:avLst/>
            </a:prstGeom>
            <a:solidFill>
              <a:srgbClr val="FCB017"/>
            </a:solidFill>
            <a:ln w="12700" cap="flat">
              <a:noFill/>
              <a:miter lim="400000"/>
            </a:ln>
            <a:effectLst/>
          </p:spPr>
          <p:txBody>
            <a:bodyPr wrap="square" lIns="45719" tIns="45719" rIns="45719" bIns="45719" numCol="1" anchor="ctr">
              <a:noAutofit/>
            </a:bodyPr>
            <a:lstStyle/>
            <a:p>
              <a:pPr algn="ctr">
                <a:defRPr>
                  <a:solidFill>
                    <a:srgbClr val="FFFFFF"/>
                  </a:solidFill>
                  <a:latin typeface="+mj-lt"/>
                  <a:ea typeface="+mj-ea"/>
                  <a:cs typeface="+mj-cs"/>
                  <a:sym typeface="Calibri"/>
                </a:defRPr>
              </a:pPr>
              <a:endParaRPr/>
            </a:p>
          </p:txBody>
        </p:sp>
        <p:sp>
          <p:nvSpPr>
            <p:cNvPr id="89" name="Rectangle"/>
            <p:cNvSpPr/>
            <p:nvPr/>
          </p:nvSpPr>
          <p:spPr>
            <a:xfrm>
              <a:off x="4681537" y="-1"/>
              <a:ext cx="2328863" cy="46039"/>
            </a:xfrm>
            <a:prstGeom prst="rect">
              <a:avLst/>
            </a:prstGeom>
            <a:solidFill>
              <a:srgbClr val="FF0000"/>
            </a:solidFill>
            <a:ln w="12700" cap="flat">
              <a:noFill/>
              <a:miter lim="400000"/>
            </a:ln>
            <a:effectLst/>
          </p:spPr>
          <p:txBody>
            <a:bodyPr wrap="square" lIns="45719" tIns="45719" rIns="45719" bIns="45719" numCol="1" anchor="ctr">
              <a:noAutofit/>
            </a:bodyPr>
            <a:lstStyle/>
            <a:p>
              <a:pPr algn="ctr">
                <a:defRPr>
                  <a:solidFill>
                    <a:srgbClr val="FFFFFF"/>
                  </a:solidFill>
                  <a:latin typeface="+mj-lt"/>
                  <a:ea typeface="+mj-ea"/>
                  <a:cs typeface="+mj-cs"/>
                  <a:sym typeface="Calibri"/>
                </a:defRPr>
              </a:pPr>
              <a:endParaRPr/>
            </a:p>
          </p:txBody>
        </p:sp>
      </p:grpSp>
      <p:grpSp>
        <p:nvGrpSpPr>
          <p:cNvPr id="94" name="Group"/>
          <p:cNvGrpSpPr/>
          <p:nvPr/>
        </p:nvGrpSpPr>
        <p:grpSpPr>
          <a:xfrm>
            <a:off x="2133599" y="6553199"/>
            <a:ext cx="7010401" cy="46039"/>
            <a:chOff x="0" y="0"/>
            <a:chExt cx="7010400" cy="46037"/>
          </a:xfrm>
        </p:grpSpPr>
        <p:sp>
          <p:nvSpPr>
            <p:cNvPr id="91" name="Rectangle"/>
            <p:cNvSpPr/>
            <p:nvPr/>
          </p:nvSpPr>
          <p:spPr>
            <a:xfrm>
              <a:off x="2362200" y="-1"/>
              <a:ext cx="2328864" cy="46039"/>
            </a:xfrm>
            <a:prstGeom prst="rect">
              <a:avLst/>
            </a:prstGeom>
            <a:solidFill>
              <a:srgbClr val="76C2E5"/>
            </a:solidFill>
            <a:ln w="12700" cap="flat">
              <a:noFill/>
              <a:miter lim="400000"/>
            </a:ln>
            <a:effectLst/>
          </p:spPr>
          <p:txBody>
            <a:bodyPr wrap="square" lIns="45719" tIns="45719" rIns="45719" bIns="45719" numCol="1" anchor="ctr">
              <a:noAutofit/>
            </a:bodyPr>
            <a:lstStyle/>
            <a:p>
              <a:pPr algn="ctr">
                <a:defRPr>
                  <a:solidFill>
                    <a:srgbClr val="FFFFFF"/>
                  </a:solidFill>
                  <a:latin typeface="+mj-lt"/>
                  <a:ea typeface="+mj-ea"/>
                  <a:cs typeface="+mj-cs"/>
                  <a:sym typeface="Calibri"/>
                </a:defRPr>
              </a:pPr>
              <a:endParaRPr/>
            </a:p>
          </p:txBody>
        </p:sp>
        <p:sp>
          <p:nvSpPr>
            <p:cNvPr id="92" name="Rectangle"/>
            <p:cNvSpPr/>
            <p:nvPr/>
          </p:nvSpPr>
          <p:spPr>
            <a:xfrm>
              <a:off x="-1" y="-1"/>
              <a:ext cx="2362201" cy="46039"/>
            </a:xfrm>
            <a:prstGeom prst="rect">
              <a:avLst/>
            </a:prstGeom>
            <a:solidFill>
              <a:srgbClr val="FCB017"/>
            </a:solidFill>
            <a:ln w="12700" cap="flat">
              <a:noFill/>
              <a:miter lim="400000"/>
            </a:ln>
            <a:effectLst/>
          </p:spPr>
          <p:txBody>
            <a:bodyPr wrap="square" lIns="45719" tIns="45719" rIns="45719" bIns="45719" numCol="1" anchor="ctr">
              <a:noAutofit/>
            </a:bodyPr>
            <a:lstStyle/>
            <a:p>
              <a:pPr algn="ctr">
                <a:defRPr>
                  <a:solidFill>
                    <a:srgbClr val="FFFFFF"/>
                  </a:solidFill>
                  <a:latin typeface="+mj-lt"/>
                  <a:ea typeface="+mj-ea"/>
                  <a:cs typeface="+mj-cs"/>
                  <a:sym typeface="Calibri"/>
                </a:defRPr>
              </a:pPr>
              <a:endParaRPr/>
            </a:p>
          </p:txBody>
        </p:sp>
        <p:sp>
          <p:nvSpPr>
            <p:cNvPr id="93" name="Rectangle"/>
            <p:cNvSpPr/>
            <p:nvPr/>
          </p:nvSpPr>
          <p:spPr>
            <a:xfrm>
              <a:off x="4681537" y="-1"/>
              <a:ext cx="2328863" cy="46039"/>
            </a:xfrm>
            <a:prstGeom prst="rect">
              <a:avLst/>
            </a:prstGeom>
            <a:solidFill>
              <a:srgbClr val="FF0000"/>
            </a:solidFill>
            <a:ln w="12700" cap="flat">
              <a:noFill/>
              <a:miter lim="400000"/>
            </a:ln>
            <a:effectLst/>
          </p:spPr>
          <p:txBody>
            <a:bodyPr wrap="square" lIns="45719" tIns="45719" rIns="45719" bIns="45719" numCol="1" anchor="ctr">
              <a:noAutofit/>
            </a:bodyPr>
            <a:lstStyle/>
            <a:p>
              <a:pPr algn="ctr">
                <a:defRPr>
                  <a:solidFill>
                    <a:srgbClr val="FFFFFF"/>
                  </a:solidFill>
                  <a:latin typeface="+mj-lt"/>
                  <a:ea typeface="+mj-ea"/>
                  <a:cs typeface="+mj-cs"/>
                  <a:sym typeface="Calibri"/>
                </a:defRPr>
              </a:pPr>
              <a:endParaRPr/>
            </a:p>
          </p:txBody>
        </p:sp>
      </p:grpSp>
      <p:sp>
        <p:nvSpPr>
          <p:cNvPr id="95" name="BITS Pilani, Pilani Campus"/>
          <p:cNvSpPr txBox="1"/>
          <p:nvPr/>
        </p:nvSpPr>
        <p:spPr>
          <a:xfrm>
            <a:off x="3322320" y="6596062"/>
            <a:ext cx="5775960" cy="225709"/>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rIns="45719">
            <a:spAutoFit/>
          </a:bodyPr>
          <a:lstStyle/>
          <a:p>
            <a:pPr algn="r">
              <a:defRPr sz="1100" b="1">
                <a:solidFill>
                  <a:srgbClr val="101141"/>
                </a:solidFill>
                <a:latin typeface="+mj-lt"/>
                <a:ea typeface="+mj-ea"/>
                <a:cs typeface="+mj-cs"/>
                <a:sym typeface="Calibri"/>
              </a:defRPr>
            </a:pPr>
            <a:r>
              <a:t>BITS </a:t>
            </a:r>
            <a:r>
              <a:rPr b="0"/>
              <a:t>Pilani, Pilani Campus</a:t>
            </a:r>
          </a:p>
        </p:txBody>
      </p:sp>
      <p:sp>
        <p:nvSpPr>
          <p:cNvPr id="96" name="Title Text"/>
          <p:cNvSpPr txBox="1">
            <a:spLocks noGrp="1"/>
          </p:cNvSpPr>
          <p:nvPr>
            <p:ph type="title"/>
          </p:nvPr>
        </p:nvSpPr>
        <p:spPr>
          <a:prstGeom prst="rect">
            <a:avLst/>
          </a:prstGeom>
        </p:spPr>
        <p:txBody>
          <a:bodyPr/>
          <a:lstStyle/>
          <a:p>
            <a:r>
              <a:t>Title Text</a:t>
            </a:r>
          </a:p>
        </p:txBody>
      </p:sp>
      <p:sp>
        <p:nvSpPr>
          <p:cNvPr id="97"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98" name="Slide Number"/>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Default">
    <p:spTree>
      <p:nvGrpSpPr>
        <p:cNvPr id="1" name=""/>
        <p:cNvGrpSpPr/>
        <p:nvPr/>
      </p:nvGrpSpPr>
      <p:grpSpPr>
        <a:xfrm>
          <a:off x="0" y="0"/>
          <a:ext cx="0" cy="0"/>
          <a:chOff x="0" y="0"/>
          <a:chExt cx="0" cy="0"/>
        </a:xfrm>
      </p:grpSpPr>
      <p:grpSp>
        <p:nvGrpSpPr>
          <p:cNvPr id="108" name="Group"/>
          <p:cNvGrpSpPr/>
          <p:nvPr/>
        </p:nvGrpSpPr>
        <p:grpSpPr>
          <a:xfrm>
            <a:off x="-1" y="1295399"/>
            <a:ext cx="7010401" cy="46039"/>
            <a:chOff x="0" y="0"/>
            <a:chExt cx="7010400" cy="46037"/>
          </a:xfrm>
        </p:grpSpPr>
        <p:sp>
          <p:nvSpPr>
            <p:cNvPr id="105" name="Rectangle"/>
            <p:cNvSpPr/>
            <p:nvPr/>
          </p:nvSpPr>
          <p:spPr>
            <a:xfrm>
              <a:off x="2362200" y="-1"/>
              <a:ext cx="2328864" cy="46039"/>
            </a:xfrm>
            <a:prstGeom prst="rect">
              <a:avLst/>
            </a:prstGeom>
            <a:solidFill>
              <a:srgbClr val="76C2E5"/>
            </a:solidFill>
            <a:ln w="12700" cap="flat">
              <a:noFill/>
              <a:miter lim="400000"/>
            </a:ln>
            <a:effectLst/>
          </p:spPr>
          <p:txBody>
            <a:bodyPr wrap="square" lIns="45719" tIns="45719" rIns="45719" bIns="45719" numCol="1" anchor="ctr">
              <a:noAutofit/>
            </a:bodyPr>
            <a:lstStyle/>
            <a:p>
              <a:pPr algn="ctr">
                <a:defRPr>
                  <a:solidFill>
                    <a:srgbClr val="FFFFFF"/>
                  </a:solidFill>
                  <a:latin typeface="+mj-lt"/>
                  <a:ea typeface="+mj-ea"/>
                  <a:cs typeface="+mj-cs"/>
                  <a:sym typeface="Calibri"/>
                </a:defRPr>
              </a:pPr>
              <a:endParaRPr/>
            </a:p>
          </p:txBody>
        </p:sp>
        <p:sp>
          <p:nvSpPr>
            <p:cNvPr id="106" name="Rectangle"/>
            <p:cNvSpPr/>
            <p:nvPr/>
          </p:nvSpPr>
          <p:spPr>
            <a:xfrm>
              <a:off x="-1" y="-1"/>
              <a:ext cx="2362201" cy="46039"/>
            </a:xfrm>
            <a:prstGeom prst="rect">
              <a:avLst/>
            </a:prstGeom>
            <a:solidFill>
              <a:srgbClr val="FCB017"/>
            </a:solidFill>
            <a:ln w="12700" cap="flat">
              <a:noFill/>
              <a:miter lim="400000"/>
            </a:ln>
            <a:effectLst/>
          </p:spPr>
          <p:txBody>
            <a:bodyPr wrap="square" lIns="45719" tIns="45719" rIns="45719" bIns="45719" numCol="1" anchor="ctr">
              <a:noAutofit/>
            </a:bodyPr>
            <a:lstStyle/>
            <a:p>
              <a:pPr algn="ctr">
                <a:defRPr>
                  <a:solidFill>
                    <a:srgbClr val="FFFFFF"/>
                  </a:solidFill>
                  <a:latin typeface="+mj-lt"/>
                  <a:ea typeface="+mj-ea"/>
                  <a:cs typeface="+mj-cs"/>
                  <a:sym typeface="Calibri"/>
                </a:defRPr>
              </a:pPr>
              <a:endParaRPr/>
            </a:p>
          </p:txBody>
        </p:sp>
        <p:sp>
          <p:nvSpPr>
            <p:cNvPr id="107" name="Rectangle"/>
            <p:cNvSpPr/>
            <p:nvPr/>
          </p:nvSpPr>
          <p:spPr>
            <a:xfrm>
              <a:off x="4681537" y="-1"/>
              <a:ext cx="2328863" cy="46039"/>
            </a:xfrm>
            <a:prstGeom prst="rect">
              <a:avLst/>
            </a:prstGeom>
            <a:solidFill>
              <a:srgbClr val="FF0000"/>
            </a:solidFill>
            <a:ln w="12700" cap="flat">
              <a:noFill/>
              <a:miter lim="400000"/>
            </a:ln>
            <a:effectLst/>
          </p:spPr>
          <p:txBody>
            <a:bodyPr wrap="square" lIns="45719" tIns="45719" rIns="45719" bIns="45719" numCol="1" anchor="ctr">
              <a:noAutofit/>
            </a:bodyPr>
            <a:lstStyle/>
            <a:p>
              <a:pPr algn="ctr">
                <a:defRPr>
                  <a:solidFill>
                    <a:srgbClr val="FFFFFF"/>
                  </a:solidFill>
                  <a:latin typeface="+mj-lt"/>
                  <a:ea typeface="+mj-ea"/>
                  <a:cs typeface="+mj-cs"/>
                  <a:sym typeface="Calibri"/>
                </a:defRPr>
              </a:pPr>
              <a:endParaRPr/>
            </a:p>
          </p:txBody>
        </p:sp>
      </p:grpSp>
      <p:grpSp>
        <p:nvGrpSpPr>
          <p:cNvPr id="112" name="Group"/>
          <p:cNvGrpSpPr/>
          <p:nvPr/>
        </p:nvGrpSpPr>
        <p:grpSpPr>
          <a:xfrm>
            <a:off x="2133599" y="6553199"/>
            <a:ext cx="7010401" cy="46039"/>
            <a:chOff x="0" y="0"/>
            <a:chExt cx="7010400" cy="46037"/>
          </a:xfrm>
        </p:grpSpPr>
        <p:sp>
          <p:nvSpPr>
            <p:cNvPr id="109" name="Rectangle"/>
            <p:cNvSpPr/>
            <p:nvPr/>
          </p:nvSpPr>
          <p:spPr>
            <a:xfrm>
              <a:off x="2362200" y="-1"/>
              <a:ext cx="2328864" cy="46039"/>
            </a:xfrm>
            <a:prstGeom prst="rect">
              <a:avLst/>
            </a:prstGeom>
            <a:solidFill>
              <a:srgbClr val="76C2E5"/>
            </a:solidFill>
            <a:ln w="12700" cap="flat">
              <a:noFill/>
              <a:miter lim="400000"/>
            </a:ln>
            <a:effectLst/>
          </p:spPr>
          <p:txBody>
            <a:bodyPr wrap="square" lIns="45719" tIns="45719" rIns="45719" bIns="45719" numCol="1" anchor="ctr">
              <a:noAutofit/>
            </a:bodyPr>
            <a:lstStyle/>
            <a:p>
              <a:pPr algn="ctr">
                <a:defRPr>
                  <a:solidFill>
                    <a:srgbClr val="FFFFFF"/>
                  </a:solidFill>
                  <a:latin typeface="+mj-lt"/>
                  <a:ea typeface="+mj-ea"/>
                  <a:cs typeface="+mj-cs"/>
                  <a:sym typeface="Calibri"/>
                </a:defRPr>
              </a:pPr>
              <a:endParaRPr/>
            </a:p>
          </p:txBody>
        </p:sp>
        <p:sp>
          <p:nvSpPr>
            <p:cNvPr id="110" name="Rectangle"/>
            <p:cNvSpPr/>
            <p:nvPr/>
          </p:nvSpPr>
          <p:spPr>
            <a:xfrm>
              <a:off x="-1" y="-1"/>
              <a:ext cx="2362201" cy="46039"/>
            </a:xfrm>
            <a:prstGeom prst="rect">
              <a:avLst/>
            </a:prstGeom>
            <a:solidFill>
              <a:srgbClr val="FCB017"/>
            </a:solidFill>
            <a:ln w="12700" cap="flat">
              <a:noFill/>
              <a:miter lim="400000"/>
            </a:ln>
            <a:effectLst/>
          </p:spPr>
          <p:txBody>
            <a:bodyPr wrap="square" lIns="45719" tIns="45719" rIns="45719" bIns="45719" numCol="1" anchor="ctr">
              <a:noAutofit/>
            </a:bodyPr>
            <a:lstStyle/>
            <a:p>
              <a:pPr algn="ctr">
                <a:defRPr>
                  <a:solidFill>
                    <a:srgbClr val="FFFFFF"/>
                  </a:solidFill>
                  <a:latin typeface="+mj-lt"/>
                  <a:ea typeface="+mj-ea"/>
                  <a:cs typeface="+mj-cs"/>
                  <a:sym typeface="Calibri"/>
                </a:defRPr>
              </a:pPr>
              <a:endParaRPr/>
            </a:p>
          </p:txBody>
        </p:sp>
        <p:sp>
          <p:nvSpPr>
            <p:cNvPr id="111" name="Rectangle"/>
            <p:cNvSpPr/>
            <p:nvPr/>
          </p:nvSpPr>
          <p:spPr>
            <a:xfrm>
              <a:off x="4681537" y="-1"/>
              <a:ext cx="2328863" cy="46039"/>
            </a:xfrm>
            <a:prstGeom prst="rect">
              <a:avLst/>
            </a:prstGeom>
            <a:solidFill>
              <a:srgbClr val="FF0000"/>
            </a:solidFill>
            <a:ln w="12700" cap="flat">
              <a:noFill/>
              <a:miter lim="400000"/>
            </a:ln>
            <a:effectLst/>
          </p:spPr>
          <p:txBody>
            <a:bodyPr wrap="square" lIns="45719" tIns="45719" rIns="45719" bIns="45719" numCol="1" anchor="ctr">
              <a:noAutofit/>
            </a:bodyPr>
            <a:lstStyle/>
            <a:p>
              <a:pPr algn="ctr">
                <a:defRPr>
                  <a:solidFill>
                    <a:srgbClr val="FFFFFF"/>
                  </a:solidFill>
                  <a:latin typeface="+mj-lt"/>
                  <a:ea typeface="+mj-ea"/>
                  <a:cs typeface="+mj-cs"/>
                  <a:sym typeface="Calibri"/>
                </a:defRPr>
              </a:pPr>
              <a:endParaRPr/>
            </a:p>
          </p:txBody>
        </p:sp>
      </p:grpSp>
      <p:pic>
        <p:nvPicPr>
          <p:cNvPr id="113" name="Picture 7.png" descr="Picture 7.png"/>
          <p:cNvPicPr>
            <a:picLocks noChangeAspect="1"/>
          </p:cNvPicPr>
          <p:nvPr/>
        </p:nvPicPr>
        <p:blipFill>
          <a:blip r:embed="rId2"/>
          <a:srcRect l="1922" b="5336"/>
          <a:stretch>
            <a:fillRect/>
          </a:stretch>
        </p:blipFill>
        <p:spPr>
          <a:xfrm>
            <a:off x="6629399" y="-1"/>
            <a:ext cx="2193926" cy="692151"/>
          </a:xfrm>
          <a:prstGeom prst="rect">
            <a:avLst/>
          </a:prstGeom>
          <a:ln w="12700">
            <a:miter lim="400000"/>
          </a:ln>
        </p:spPr>
      </p:pic>
      <p:sp>
        <p:nvSpPr>
          <p:cNvPr id="114" name="BITS Pilani, Deemed to be University under Section 3 of UGC Act, 1956"/>
          <p:cNvSpPr txBox="1"/>
          <p:nvPr/>
        </p:nvSpPr>
        <p:spPr>
          <a:xfrm>
            <a:off x="3322320" y="6596062"/>
            <a:ext cx="5775960" cy="225709"/>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rIns="45719">
            <a:spAutoFit/>
          </a:bodyPr>
          <a:lstStyle/>
          <a:p>
            <a:pPr algn="r">
              <a:defRPr sz="1100" b="1">
                <a:solidFill>
                  <a:srgbClr val="101141"/>
                </a:solidFill>
                <a:latin typeface="+mj-lt"/>
                <a:ea typeface="+mj-ea"/>
                <a:cs typeface="+mj-cs"/>
                <a:sym typeface="Calibri"/>
              </a:defRPr>
            </a:pPr>
            <a:r>
              <a:t>BITS </a:t>
            </a:r>
            <a:r>
              <a:rPr b="0"/>
              <a:t>Pilani, Deemed to be University under Section 3 of UGC Act, 1956</a:t>
            </a:r>
          </a:p>
        </p:txBody>
      </p:sp>
      <p:sp>
        <p:nvSpPr>
          <p:cNvPr id="115" name="Title Text"/>
          <p:cNvSpPr txBox="1">
            <a:spLocks noGrp="1"/>
          </p:cNvSpPr>
          <p:nvPr>
            <p:ph type="title"/>
          </p:nvPr>
        </p:nvSpPr>
        <p:spPr>
          <a:prstGeom prst="rect">
            <a:avLst/>
          </a:prstGeom>
        </p:spPr>
        <p:txBody>
          <a:bodyPr/>
          <a:lstStyle/>
          <a:p>
            <a:r>
              <a:t>Title Text</a:t>
            </a:r>
          </a:p>
        </p:txBody>
      </p:sp>
      <p:sp>
        <p:nvSpPr>
          <p:cNvPr id="116"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17" name="Slide Number"/>
          <p:cNvSpPr txBox="1">
            <a:spLocks noGrp="1"/>
          </p:cNvSpPr>
          <p:nvPr>
            <p:ph type="sldNum" sz="quarter" idx="2"/>
          </p:nvPr>
        </p:nvSpPr>
        <p:spPr>
          <a:xfrm>
            <a:off x="4419600" y="6172200"/>
            <a:ext cx="2133600" cy="368301"/>
          </a:xfrm>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Default">
    <p:spTree>
      <p:nvGrpSpPr>
        <p:cNvPr id="1" name=""/>
        <p:cNvGrpSpPr/>
        <p:nvPr/>
      </p:nvGrpSpPr>
      <p:grpSpPr>
        <a:xfrm>
          <a:off x="0" y="0"/>
          <a:ext cx="0" cy="0"/>
          <a:chOff x="0" y="0"/>
          <a:chExt cx="0" cy="0"/>
        </a:xfrm>
      </p:grpSpPr>
      <p:grpSp>
        <p:nvGrpSpPr>
          <p:cNvPr id="127" name="Group"/>
          <p:cNvGrpSpPr/>
          <p:nvPr/>
        </p:nvGrpSpPr>
        <p:grpSpPr>
          <a:xfrm>
            <a:off x="-1" y="1295399"/>
            <a:ext cx="7010401" cy="46039"/>
            <a:chOff x="0" y="0"/>
            <a:chExt cx="7010400" cy="46037"/>
          </a:xfrm>
        </p:grpSpPr>
        <p:sp>
          <p:nvSpPr>
            <p:cNvPr id="124" name="Rectangle"/>
            <p:cNvSpPr/>
            <p:nvPr/>
          </p:nvSpPr>
          <p:spPr>
            <a:xfrm>
              <a:off x="2362200" y="-1"/>
              <a:ext cx="2328864" cy="46039"/>
            </a:xfrm>
            <a:prstGeom prst="rect">
              <a:avLst/>
            </a:prstGeom>
            <a:solidFill>
              <a:srgbClr val="76C2E5"/>
            </a:solidFill>
            <a:ln w="12700" cap="flat">
              <a:noFill/>
              <a:miter lim="400000"/>
            </a:ln>
            <a:effectLst/>
          </p:spPr>
          <p:txBody>
            <a:bodyPr wrap="square" lIns="45719" tIns="45719" rIns="45719" bIns="45719" numCol="1" anchor="ctr">
              <a:noAutofit/>
            </a:bodyPr>
            <a:lstStyle/>
            <a:p>
              <a:pPr algn="ctr">
                <a:defRPr>
                  <a:solidFill>
                    <a:srgbClr val="FFFFFF"/>
                  </a:solidFill>
                  <a:latin typeface="+mj-lt"/>
                  <a:ea typeface="+mj-ea"/>
                  <a:cs typeface="+mj-cs"/>
                  <a:sym typeface="Calibri"/>
                </a:defRPr>
              </a:pPr>
              <a:endParaRPr/>
            </a:p>
          </p:txBody>
        </p:sp>
        <p:sp>
          <p:nvSpPr>
            <p:cNvPr id="125" name="Rectangle"/>
            <p:cNvSpPr/>
            <p:nvPr/>
          </p:nvSpPr>
          <p:spPr>
            <a:xfrm>
              <a:off x="-1" y="-1"/>
              <a:ext cx="2362201" cy="46039"/>
            </a:xfrm>
            <a:prstGeom prst="rect">
              <a:avLst/>
            </a:prstGeom>
            <a:solidFill>
              <a:srgbClr val="FCB017"/>
            </a:solidFill>
            <a:ln w="12700" cap="flat">
              <a:noFill/>
              <a:miter lim="400000"/>
            </a:ln>
            <a:effectLst/>
          </p:spPr>
          <p:txBody>
            <a:bodyPr wrap="square" lIns="45719" tIns="45719" rIns="45719" bIns="45719" numCol="1" anchor="ctr">
              <a:noAutofit/>
            </a:bodyPr>
            <a:lstStyle/>
            <a:p>
              <a:pPr algn="ctr">
                <a:defRPr>
                  <a:solidFill>
                    <a:srgbClr val="FFFFFF"/>
                  </a:solidFill>
                  <a:latin typeface="+mj-lt"/>
                  <a:ea typeface="+mj-ea"/>
                  <a:cs typeface="+mj-cs"/>
                  <a:sym typeface="Calibri"/>
                </a:defRPr>
              </a:pPr>
              <a:endParaRPr/>
            </a:p>
          </p:txBody>
        </p:sp>
        <p:sp>
          <p:nvSpPr>
            <p:cNvPr id="126" name="Rectangle"/>
            <p:cNvSpPr/>
            <p:nvPr/>
          </p:nvSpPr>
          <p:spPr>
            <a:xfrm>
              <a:off x="4681537" y="-1"/>
              <a:ext cx="2328863" cy="46039"/>
            </a:xfrm>
            <a:prstGeom prst="rect">
              <a:avLst/>
            </a:prstGeom>
            <a:solidFill>
              <a:srgbClr val="FF0000"/>
            </a:solidFill>
            <a:ln w="12700" cap="flat">
              <a:noFill/>
              <a:miter lim="400000"/>
            </a:ln>
            <a:effectLst/>
          </p:spPr>
          <p:txBody>
            <a:bodyPr wrap="square" lIns="45719" tIns="45719" rIns="45719" bIns="45719" numCol="1" anchor="ctr">
              <a:noAutofit/>
            </a:bodyPr>
            <a:lstStyle/>
            <a:p>
              <a:pPr algn="ctr">
                <a:defRPr>
                  <a:solidFill>
                    <a:srgbClr val="FFFFFF"/>
                  </a:solidFill>
                  <a:latin typeface="+mj-lt"/>
                  <a:ea typeface="+mj-ea"/>
                  <a:cs typeface="+mj-cs"/>
                  <a:sym typeface="Calibri"/>
                </a:defRPr>
              </a:pPr>
              <a:endParaRPr/>
            </a:p>
          </p:txBody>
        </p:sp>
      </p:grpSp>
      <p:grpSp>
        <p:nvGrpSpPr>
          <p:cNvPr id="131" name="Group"/>
          <p:cNvGrpSpPr/>
          <p:nvPr/>
        </p:nvGrpSpPr>
        <p:grpSpPr>
          <a:xfrm>
            <a:off x="2133599" y="6553199"/>
            <a:ext cx="7010401" cy="46039"/>
            <a:chOff x="0" y="0"/>
            <a:chExt cx="7010400" cy="46037"/>
          </a:xfrm>
        </p:grpSpPr>
        <p:sp>
          <p:nvSpPr>
            <p:cNvPr id="128" name="Rectangle"/>
            <p:cNvSpPr/>
            <p:nvPr/>
          </p:nvSpPr>
          <p:spPr>
            <a:xfrm>
              <a:off x="2362200" y="-1"/>
              <a:ext cx="2328864" cy="46039"/>
            </a:xfrm>
            <a:prstGeom prst="rect">
              <a:avLst/>
            </a:prstGeom>
            <a:solidFill>
              <a:srgbClr val="76C2E5"/>
            </a:solidFill>
            <a:ln w="12700" cap="flat">
              <a:noFill/>
              <a:miter lim="400000"/>
            </a:ln>
            <a:effectLst/>
          </p:spPr>
          <p:txBody>
            <a:bodyPr wrap="square" lIns="45719" tIns="45719" rIns="45719" bIns="45719" numCol="1" anchor="ctr">
              <a:noAutofit/>
            </a:bodyPr>
            <a:lstStyle/>
            <a:p>
              <a:pPr algn="ctr">
                <a:defRPr>
                  <a:solidFill>
                    <a:srgbClr val="FFFFFF"/>
                  </a:solidFill>
                  <a:latin typeface="+mj-lt"/>
                  <a:ea typeface="+mj-ea"/>
                  <a:cs typeface="+mj-cs"/>
                  <a:sym typeface="Calibri"/>
                </a:defRPr>
              </a:pPr>
              <a:endParaRPr/>
            </a:p>
          </p:txBody>
        </p:sp>
        <p:sp>
          <p:nvSpPr>
            <p:cNvPr id="129" name="Rectangle"/>
            <p:cNvSpPr/>
            <p:nvPr/>
          </p:nvSpPr>
          <p:spPr>
            <a:xfrm>
              <a:off x="-1" y="-1"/>
              <a:ext cx="2362201" cy="46039"/>
            </a:xfrm>
            <a:prstGeom prst="rect">
              <a:avLst/>
            </a:prstGeom>
            <a:solidFill>
              <a:srgbClr val="FCB017"/>
            </a:solidFill>
            <a:ln w="12700" cap="flat">
              <a:noFill/>
              <a:miter lim="400000"/>
            </a:ln>
            <a:effectLst/>
          </p:spPr>
          <p:txBody>
            <a:bodyPr wrap="square" lIns="45719" tIns="45719" rIns="45719" bIns="45719" numCol="1" anchor="ctr">
              <a:noAutofit/>
            </a:bodyPr>
            <a:lstStyle/>
            <a:p>
              <a:pPr algn="ctr">
                <a:defRPr>
                  <a:solidFill>
                    <a:srgbClr val="FFFFFF"/>
                  </a:solidFill>
                  <a:latin typeface="+mj-lt"/>
                  <a:ea typeface="+mj-ea"/>
                  <a:cs typeface="+mj-cs"/>
                  <a:sym typeface="Calibri"/>
                </a:defRPr>
              </a:pPr>
              <a:endParaRPr/>
            </a:p>
          </p:txBody>
        </p:sp>
        <p:sp>
          <p:nvSpPr>
            <p:cNvPr id="130" name="Rectangle"/>
            <p:cNvSpPr/>
            <p:nvPr/>
          </p:nvSpPr>
          <p:spPr>
            <a:xfrm>
              <a:off x="4681537" y="-1"/>
              <a:ext cx="2328863" cy="46039"/>
            </a:xfrm>
            <a:prstGeom prst="rect">
              <a:avLst/>
            </a:prstGeom>
            <a:solidFill>
              <a:srgbClr val="FF0000"/>
            </a:solidFill>
            <a:ln w="12700" cap="flat">
              <a:noFill/>
              <a:miter lim="400000"/>
            </a:ln>
            <a:effectLst/>
          </p:spPr>
          <p:txBody>
            <a:bodyPr wrap="square" lIns="45719" tIns="45719" rIns="45719" bIns="45719" numCol="1" anchor="ctr">
              <a:noAutofit/>
            </a:bodyPr>
            <a:lstStyle/>
            <a:p>
              <a:pPr algn="ctr">
                <a:defRPr>
                  <a:solidFill>
                    <a:srgbClr val="FFFFFF"/>
                  </a:solidFill>
                  <a:latin typeface="+mj-lt"/>
                  <a:ea typeface="+mj-ea"/>
                  <a:cs typeface="+mj-cs"/>
                  <a:sym typeface="Calibri"/>
                </a:defRPr>
              </a:pPr>
              <a:endParaRPr/>
            </a:p>
          </p:txBody>
        </p:sp>
      </p:grpSp>
      <p:pic>
        <p:nvPicPr>
          <p:cNvPr id="132" name="Picture 7.png" descr="Picture 7.png"/>
          <p:cNvPicPr>
            <a:picLocks noChangeAspect="1"/>
          </p:cNvPicPr>
          <p:nvPr/>
        </p:nvPicPr>
        <p:blipFill>
          <a:blip r:embed="rId2"/>
          <a:srcRect l="1922" b="5336"/>
          <a:stretch>
            <a:fillRect/>
          </a:stretch>
        </p:blipFill>
        <p:spPr>
          <a:xfrm>
            <a:off x="6629399" y="-1"/>
            <a:ext cx="2193926" cy="692151"/>
          </a:xfrm>
          <a:prstGeom prst="rect">
            <a:avLst/>
          </a:prstGeom>
          <a:ln w="12700">
            <a:miter lim="400000"/>
          </a:ln>
        </p:spPr>
      </p:pic>
      <p:sp>
        <p:nvSpPr>
          <p:cNvPr id="133" name="BITS Pilani, Deemed to be University under Section 3 of UGC Act, 1956"/>
          <p:cNvSpPr txBox="1"/>
          <p:nvPr/>
        </p:nvSpPr>
        <p:spPr>
          <a:xfrm>
            <a:off x="3322320" y="6596062"/>
            <a:ext cx="5775960" cy="225709"/>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rIns="45719">
            <a:spAutoFit/>
          </a:bodyPr>
          <a:lstStyle/>
          <a:p>
            <a:pPr algn="r">
              <a:defRPr sz="1100" b="1">
                <a:solidFill>
                  <a:srgbClr val="101141"/>
                </a:solidFill>
                <a:latin typeface="+mj-lt"/>
                <a:ea typeface="+mj-ea"/>
                <a:cs typeface="+mj-cs"/>
                <a:sym typeface="Calibri"/>
              </a:defRPr>
            </a:pPr>
            <a:r>
              <a:t>BITS </a:t>
            </a:r>
            <a:r>
              <a:rPr b="0"/>
              <a:t>Pilani, Deemed to be University under Section 3 of UGC Act, 1956</a:t>
            </a:r>
          </a:p>
        </p:txBody>
      </p:sp>
      <p:sp>
        <p:nvSpPr>
          <p:cNvPr id="134" name="Title Text"/>
          <p:cNvSpPr txBox="1">
            <a:spLocks noGrp="1"/>
          </p:cNvSpPr>
          <p:nvPr>
            <p:ph type="title"/>
          </p:nvPr>
        </p:nvSpPr>
        <p:spPr>
          <a:prstGeom prst="rect">
            <a:avLst/>
          </a:prstGeom>
        </p:spPr>
        <p:txBody>
          <a:bodyPr/>
          <a:lstStyle/>
          <a:p>
            <a:r>
              <a:t>Title Text</a:t>
            </a:r>
          </a:p>
        </p:txBody>
      </p:sp>
      <p:sp>
        <p:nvSpPr>
          <p:cNvPr id="135"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36" name="Slide Number"/>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Default">
    <p:spTree>
      <p:nvGrpSpPr>
        <p:cNvPr id="1" name=""/>
        <p:cNvGrpSpPr/>
        <p:nvPr/>
      </p:nvGrpSpPr>
      <p:grpSpPr>
        <a:xfrm>
          <a:off x="0" y="0"/>
          <a:ext cx="0" cy="0"/>
          <a:chOff x="0" y="0"/>
          <a:chExt cx="0" cy="0"/>
        </a:xfrm>
      </p:grpSpPr>
      <p:grpSp>
        <p:nvGrpSpPr>
          <p:cNvPr id="146" name="Group"/>
          <p:cNvGrpSpPr/>
          <p:nvPr/>
        </p:nvGrpSpPr>
        <p:grpSpPr>
          <a:xfrm>
            <a:off x="-1" y="1295399"/>
            <a:ext cx="7010401" cy="46039"/>
            <a:chOff x="0" y="0"/>
            <a:chExt cx="7010400" cy="46037"/>
          </a:xfrm>
        </p:grpSpPr>
        <p:sp>
          <p:nvSpPr>
            <p:cNvPr id="143" name="Rectangle"/>
            <p:cNvSpPr/>
            <p:nvPr/>
          </p:nvSpPr>
          <p:spPr>
            <a:xfrm>
              <a:off x="2362200" y="-1"/>
              <a:ext cx="2328864" cy="46039"/>
            </a:xfrm>
            <a:prstGeom prst="rect">
              <a:avLst/>
            </a:prstGeom>
            <a:solidFill>
              <a:srgbClr val="76C2E5"/>
            </a:solidFill>
            <a:ln w="12700" cap="flat">
              <a:noFill/>
              <a:miter lim="400000"/>
            </a:ln>
            <a:effectLst/>
          </p:spPr>
          <p:txBody>
            <a:bodyPr wrap="square" lIns="45719" tIns="45719" rIns="45719" bIns="45719" numCol="1" anchor="ctr">
              <a:noAutofit/>
            </a:bodyPr>
            <a:lstStyle/>
            <a:p>
              <a:pPr algn="ctr">
                <a:defRPr>
                  <a:solidFill>
                    <a:srgbClr val="FFFFFF"/>
                  </a:solidFill>
                  <a:latin typeface="+mj-lt"/>
                  <a:ea typeface="+mj-ea"/>
                  <a:cs typeface="+mj-cs"/>
                  <a:sym typeface="Calibri"/>
                </a:defRPr>
              </a:pPr>
              <a:endParaRPr/>
            </a:p>
          </p:txBody>
        </p:sp>
        <p:sp>
          <p:nvSpPr>
            <p:cNvPr id="144" name="Rectangle"/>
            <p:cNvSpPr/>
            <p:nvPr/>
          </p:nvSpPr>
          <p:spPr>
            <a:xfrm>
              <a:off x="-1" y="-1"/>
              <a:ext cx="2362201" cy="46039"/>
            </a:xfrm>
            <a:prstGeom prst="rect">
              <a:avLst/>
            </a:prstGeom>
            <a:solidFill>
              <a:srgbClr val="FCB017"/>
            </a:solidFill>
            <a:ln w="12700" cap="flat">
              <a:noFill/>
              <a:miter lim="400000"/>
            </a:ln>
            <a:effectLst/>
          </p:spPr>
          <p:txBody>
            <a:bodyPr wrap="square" lIns="45719" tIns="45719" rIns="45719" bIns="45719" numCol="1" anchor="ctr">
              <a:noAutofit/>
            </a:bodyPr>
            <a:lstStyle/>
            <a:p>
              <a:pPr algn="ctr">
                <a:defRPr>
                  <a:solidFill>
                    <a:srgbClr val="FFFFFF"/>
                  </a:solidFill>
                  <a:latin typeface="+mj-lt"/>
                  <a:ea typeface="+mj-ea"/>
                  <a:cs typeface="+mj-cs"/>
                  <a:sym typeface="Calibri"/>
                </a:defRPr>
              </a:pPr>
              <a:endParaRPr/>
            </a:p>
          </p:txBody>
        </p:sp>
        <p:sp>
          <p:nvSpPr>
            <p:cNvPr id="145" name="Rectangle"/>
            <p:cNvSpPr/>
            <p:nvPr/>
          </p:nvSpPr>
          <p:spPr>
            <a:xfrm>
              <a:off x="4681537" y="-1"/>
              <a:ext cx="2328863" cy="46039"/>
            </a:xfrm>
            <a:prstGeom prst="rect">
              <a:avLst/>
            </a:prstGeom>
            <a:solidFill>
              <a:srgbClr val="FF0000"/>
            </a:solidFill>
            <a:ln w="12700" cap="flat">
              <a:noFill/>
              <a:miter lim="400000"/>
            </a:ln>
            <a:effectLst/>
          </p:spPr>
          <p:txBody>
            <a:bodyPr wrap="square" lIns="45719" tIns="45719" rIns="45719" bIns="45719" numCol="1" anchor="ctr">
              <a:noAutofit/>
            </a:bodyPr>
            <a:lstStyle/>
            <a:p>
              <a:pPr algn="ctr">
                <a:defRPr>
                  <a:solidFill>
                    <a:srgbClr val="FFFFFF"/>
                  </a:solidFill>
                  <a:latin typeface="+mj-lt"/>
                  <a:ea typeface="+mj-ea"/>
                  <a:cs typeface="+mj-cs"/>
                  <a:sym typeface="Calibri"/>
                </a:defRPr>
              </a:pPr>
              <a:endParaRPr/>
            </a:p>
          </p:txBody>
        </p:sp>
      </p:grpSp>
      <p:grpSp>
        <p:nvGrpSpPr>
          <p:cNvPr id="150" name="Group"/>
          <p:cNvGrpSpPr/>
          <p:nvPr/>
        </p:nvGrpSpPr>
        <p:grpSpPr>
          <a:xfrm>
            <a:off x="2133599" y="6553199"/>
            <a:ext cx="7010401" cy="46039"/>
            <a:chOff x="0" y="0"/>
            <a:chExt cx="7010400" cy="46037"/>
          </a:xfrm>
        </p:grpSpPr>
        <p:sp>
          <p:nvSpPr>
            <p:cNvPr id="147" name="Rectangle"/>
            <p:cNvSpPr/>
            <p:nvPr/>
          </p:nvSpPr>
          <p:spPr>
            <a:xfrm>
              <a:off x="2362200" y="-1"/>
              <a:ext cx="2328864" cy="46039"/>
            </a:xfrm>
            <a:prstGeom prst="rect">
              <a:avLst/>
            </a:prstGeom>
            <a:solidFill>
              <a:srgbClr val="76C2E5"/>
            </a:solidFill>
            <a:ln w="12700" cap="flat">
              <a:noFill/>
              <a:miter lim="400000"/>
            </a:ln>
            <a:effectLst/>
          </p:spPr>
          <p:txBody>
            <a:bodyPr wrap="square" lIns="45719" tIns="45719" rIns="45719" bIns="45719" numCol="1" anchor="ctr">
              <a:noAutofit/>
            </a:bodyPr>
            <a:lstStyle/>
            <a:p>
              <a:pPr algn="ctr">
                <a:defRPr>
                  <a:solidFill>
                    <a:srgbClr val="FFFFFF"/>
                  </a:solidFill>
                  <a:latin typeface="+mj-lt"/>
                  <a:ea typeface="+mj-ea"/>
                  <a:cs typeface="+mj-cs"/>
                  <a:sym typeface="Calibri"/>
                </a:defRPr>
              </a:pPr>
              <a:endParaRPr/>
            </a:p>
          </p:txBody>
        </p:sp>
        <p:sp>
          <p:nvSpPr>
            <p:cNvPr id="148" name="Rectangle"/>
            <p:cNvSpPr/>
            <p:nvPr/>
          </p:nvSpPr>
          <p:spPr>
            <a:xfrm>
              <a:off x="-1" y="-1"/>
              <a:ext cx="2362201" cy="46039"/>
            </a:xfrm>
            <a:prstGeom prst="rect">
              <a:avLst/>
            </a:prstGeom>
            <a:solidFill>
              <a:srgbClr val="FCB017"/>
            </a:solidFill>
            <a:ln w="12700" cap="flat">
              <a:noFill/>
              <a:miter lim="400000"/>
            </a:ln>
            <a:effectLst/>
          </p:spPr>
          <p:txBody>
            <a:bodyPr wrap="square" lIns="45719" tIns="45719" rIns="45719" bIns="45719" numCol="1" anchor="ctr">
              <a:noAutofit/>
            </a:bodyPr>
            <a:lstStyle/>
            <a:p>
              <a:pPr algn="ctr">
                <a:defRPr>
                  <a:solidFill>
                    <a:srgbClr val="FFFFFF"/>
                  </a:solidFill>
                  <a:latin typeface="+mj-lt"/>
                  <a:ea typeface="+mj-ea"/>
                  <a:cs typeface="+mj-cs"/>
                  <a:sym typeface="Calibri"/>
                </a:defRPr>
              </a:pPr>
              <a:endParaRPr/>
            </a:p>
          </p:txBody>
        </p:sp>
        <p:sp>
          <p:nvSpPr>
            <p:cNvPr id="149" name="Rectangle"/>
            <p:cNvSpPr/>
            <p:nvPr/>
          </p:nvSpPr>
          <p:spPr>
            <a:xfrm>
              <a:off x="4681537" y="-1"/>
              <a:ext cx="2328863" cy="46039"/>
            </a:xfrm>
            <a:prstGeom prst="rect">
              <a:avLst/>
            </a:prstGeom>
            <a:solidFill>
              <a:srgbClr val="FF0000"/>
            </a:solidFill>
            <a:ln w="12700" cap="flat">
              <a:noFill/>
              <a:miter lim="400000"/>
            </a:ln>
            <a:effectLst/>
          </p:spPr>
          <p:txBody>
            <a:bodyPr wrap="square" lIns="45719" tIns="45719" rIns="45719" bIns="45719" numCol="1" anchor="ctr">
              <a:noAutofit/>
            </a:bodyPr>
            <a:lstStyle/>
            <a:p>
              <a:pPr algn="ctr">
                <a:defRPr>
                  <a:solidFill>
                    <a:srgbClr val="FFFFFF"/>
                  </a:solidFill>
                  <a:latin typeface="+mj-lt"/>
                  <a:ea typeface="+mj-ea"/>
                  <a:cs typeface="+mj-cs"/>
                  <a:sym typeface="Calibri"/>
                </a:defRPr>
              </a:pPr>
              <a:endParaRPr/>
            </a:p>
          </p:txBody>
        </p:sp>
      </p:grpSp>
      <p:pic>
        <p:nvPicPr>
          <p:cNvPr id="151" name="Picture 7.png" descr="Picture 7.png"/>
          <p:cNvPicPr>
            <a:picLocks noChangeAspect="1"/>
          </p:cNvPicPr>
          <p:nvPr/>
        </p:nvPicPr>
        <p:blipFill>
          <a:blip r:embed="rId2"/>
          <a:srcRect l="1922" b="5336"/>
          <a:stretch>
            <a:fillRect/>
          </a:stretch>
        </p:blipFill>
        <p:spPr>
          <a:xfrm>
            <a:off x="6629399" y="-1"/>
            <a:ext cx="2193926" cy="692151"/>
          </a:xfrm>
          <a:prstGeom prst="rect">
            <a:avLst/>
          </a:prstGeom>
          <a:ln w="12700">
            <a:miter lim="400000"/>
          </a:ln>
        </p:spPr>
      </p:pic>
      <p:sp>
        <p:nvSpPr>
          <p:cNvPr id="152" name="BITS Pilani, Pilani Campus"/>
          <p:cNvSpPr txBox="1"/>
          <p:nvPr/>
        </p:nvSpPr>
        <p:spPr>
          <a:xfrm>
            <a:off x="3322320" y="6596062"/>
            <a:ext cx="5775960" cy="225709"/>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rIns="45719">
            <a:spAutoFit/>
          </a:bodyPr>
          <a:lstStyle/>
          <a:p>
            <a:pPr algn="r">
              <a:defRPr sz="1100" b="1">
                <a:solidFill>
                  <a:srgbClr val="101141"/>
                </a:solidFill>
                <a:latin typeface="+mj-lt"/>
                <a:ea typeface="+mj-ea"/>
                <a:cs typeface="+mj-cs"/>
                <a:sym typeface="Calibri"/>
              </a:defRPr>
            </a:pPr>
            <a:r>
              <a:t>BITS </a:t>
            </a:r>
            <a:r>
              <a:rPr b="0"/>
              <a:t>Pilani, Pilani Campus</a:t>
            </a:r>
          </a:p>
        </p:txBody>
      </p:sp>
      <p:sp>
        <p:nvSpPr>
          <p:cNvPr id="153" name="Title Text"/>
          <p:cNvSpPr txBox="1">
            <a:spLocks noGrp="1"/>
          </p:cNvSpPr>
          <p:nvPr>
            <p:ph type="title"/>
          </p:nvPr>
        </p:nvSpPr>
        <p:spPr>
          <a:prstGeom prst="rect">
            <a:avLst/>
          </a:prstGeom>
        </p:spPr>
        <p:txBody>
          <a:bodyPr/>
          <a:lstStyle/>
          <a:p>
            <a:r>
              <a:t>Title Text</a:t>
            </a:r>
          </a:p>
        </p:txBody>
      </p:sp>
      <p:sp>
        <p:nvSpPr>
          <p:cNvPr id="154"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55" name="Slide Number"/>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2.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457200" y="274637"/>
            <a:ext cx="8229600" cy="1143001"/>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rIns="45719" anchor="ctr">
            <a:normAutofit/>
          </a:bodyPr>
          <a:lstStyle/>
          <a:p>
            <a:r>
              <a:t>Title Text</a:t>
            </a:r>
          </a:p>
        </p:txBody>
      </p:sp>
      <p:sp>
        <p:nvSpPr>
          <p:cNvPr id="3" name="Body Level One…"/>
          <p:cNvSpPr txBox="1">
            <a:spLocks noGrp="1"/>
          </p:cNvSpPr>
          <p:nvPr>
            <p:ph type="body" idx="1"/>
          </p:nvPr>
        </p:nvSpPr>
        <p:spPr>
          <a:xfrm>
            <a:off x="457200" y="1600200"/>
            <a:ext cx="8229600" cy="4525963"/>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rIns="45719">
            <a:normAutofit/>
          </a:bodyP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8428176" y="6414760"/>
            <a:ext cx="258624" cy="248305"/>
          </a:xfrm>
          <a:prstGeom prst="rect">
            <a:avLst/>
          </a:prstGeom>
          <a:ln w="12700">
            <a:miter lim="400000"/>
          </a:ln>
        </p:spPr>
        <p:txBody>
          <a:bodyPr wrap="none" lIns="45719" rIns="45719" anchor="ctr">
            <a:spAutoFit/>
          </a:bodyPr>
          <a:lstStyle>
            <a:lvl1pPr algn="r">
              <a:defRPr sz="1200">
                <a:solidFill>
                  <a:srgbClr val="898989"/>
                </a:solidFill>
                <a:latin typeface="+mj-lt"/>
                <a:ea typeface="+mj-ea"/>
                <a:cs typeface="+mj-cs"/>
                <a:sym typeface="Calibri"/>
              </a:defRPr>
            </a:lvl1pPr>
          </a:lstStyle>
          <a:p>
            <a:fld id="{86CB4B4D-7CA3-9044-876B-883B54F8677D}" type="slidenum">
              <a:rPr/>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Lst>
  <p:transition spd="med"/>
  <p:hf hdr="0" ftr="0" dt="0"/>
  <p:txStyles>
    <p:titleStyle>
      <a:lvl1pPr marL="0" marR="0" indent="0" algn="l" defTabSz="914400" rtl="0" latinLnBrk="0">
        <a:lnSpc>
          <a:spcPct val="100000"/>
        </a:lnSpc>
        <a:spcBef>
          <a:spcPts val="0"/>
        </a:spcBef>
        <a:spcAft>
          <a:spcPts val="0"/>
        </a:spcAft>
        <a:buClrTx/>
        <a:buSzTx/>
        <a:buFontTx/>
        <a:buNone/>
        <a:tabLst/>
        <a:defRPr sz="4000" b="1" i="0" u="none" strike="noStrike" cap="none" spc="0" baseline="0">
          <a:solidFill>
            <a:srgbClr val="000000"/>
          </a:solidFill>
          <a:uFillTx/>
          <a:latin typeface="Arial"/>
          <a:ea typeface="Arial"/>
          <a:cs typeface="Arial"/>
          <a:sym typeface="Arial"/>
        </a:defRPr>
      </a:lvl1pPr>
      <a:lvl2pPr marL="0" marR="0" indent="0" algn="l" defTabSz="914400" rtl="0" latinLnBrk="0">
        <a:lnSpc>
          <a:spcPct val="100000"/>
        </a:lnSpc>
        <a:spcBef>
          <a:spcPts val="0"/>
        </a:spcBef>
        <a:spcAft>
          <a:spcPts val="0"/>
        </a:spcAft>
        <a:buClrTx/>
        <a:buSzTx/>
        <a:buFontTx/>
        <a:buNone/>
        <a:tabLst/>
        <a:defRPr sz="4000" b="1" i="0" u="none" strike="noStrike" cap="none" spc="0" baseline="0">
          <a:solidFill>
            <a:srgbClr val="000000"/>
          </a:solidFill>
          <a:uFillTx/>
          <a:latin typeface="Arial"/>
          <a:ea typeface="Arial"/>
          <a:cs typeface="Arial"/>
          <a:sym typeface="Arial"/>
        </a:defRPr>
      </a:lvl2pPr>
      <a:lvl3pPr marL="0" marR="0" indent="0" algn="l" defTabSz="914400" rtl="0" latinLnBrk="0">
        <a:lnSpc>
          <a:spcPct val="100000"/>
        </a:lnSpc>
        <a:spcBef>
          <a:spcPts val="0"/>
        </a:spcBef>
        <a:spcAft>
          <a:spcPts val="0"/>
        </a:spcAft>
        <a:buClrTx/>
        <a:buSzTx/>
        <a:buFontTx/>
        <a:buNone/>
        <a:tabLst/>
        <a:defRPr sz="4000" b="1" i="0" u="none" strike="noStrike" cap="none" spc="0" baseline="0">
          <a:solidFill>
            <a:srgbClr val="000000"/>
          </a:solidFill>
          <a:uFillTx/>
          <a:latin typeface="Arial"/>
          <a:ea typeface="Arial"/>
          <a:cs typeface="Arial"/>
          <a:sym typeface="Arial"/>
        </a:defRPr>
      </a:lvl3pPr>
      <a:lvl4pPr marL="0" marR="0" indent="0" algn="l" defTabSz="914400" rtl="0" latinLnBrk="0">
        <a:lnSpc>
          <a:spcPct val="100000"/>
        </a:lnSpc>
        <a:spcBef>
          <a:spcPts val="0"/>
        </a:spcBef>
        <a:spcAft>
          <a:spcPts val="0"/>
        </a:spcAft>
        <a:buClrTx/>
        <a:buSzTx/>
        <a:buFontTx/>
        <a:buNone/>
        <a:tabLst/>
        <a:defRPr sz="4000" b="1" i="0" u="none" strike="noStrike" cap="none" spc="0" baseline="0">
          <a:solidFill>
            <a:srgbClr val="000000"/>
          </a:solidFill>
          <a:uFillTx/>
          <a:latin typeface="Arial"/>
          <a:ea typeface="Arial"/>
          <a:cs typeface="Arial"/>
          <a:sym typeface="Arial"/>
        </a:defRPr>
      </a:lvl4pPr>
      <a:lvl5pPr marL="0" marR="0" indent="0" algn="l" defTabSz="914400" rtl="0" latinLnBrk="0">
        <a:lnSpc>
          <a:spcPct val="100000"/>
        </a:lnSpc>
        <a:spcBef>
          <a:spcPts val="0"/>
        </a:spcBef>
        <a:spcAft>
          <a:spcPts val="0"/>
        </a:spcAft>
        <a:buClrTx/>
        <a:buSzTx/>
        <a:buFontTx/>
        <a:buNone/>
        <a:tabLst/>
        <a:defRPr sz="4000" b="1" i="0" u="none" strike="noStrike" cap="none" spc="0" baseline="0">
          <a:solidFill>
            <a:srgbClr val="000000"/>
          </a:solidFill>
          <a:uFillTx/>
          <a:latin typeface="Arial"/>
          <a:ea typeface="Arial"/>
          <a:cs typeface="Arial"/>
          <a:sym typeface="Arial"/>
        </a:defRPr>
      </a:lvl5pPr>
      <a:lvl6pPr marL="0" marR="0" indent="457200" algn="l" defTabSz="914400" rtl="0" latinLnBrk="0">
        <a:lnSpc>
          <a:spcPct val="100000"/>
        </a:lnSpc>
        <a:spcBef>
          <a:spcPts val="0"/>
        </a:spcBef>
        <a:spcAft>
          <a:spcPts val="0"/>
        </a:spcAft>
        <a:buClrTx/>
        <a:buSzTx/>
        <a:buFontTx/>
        <a:buNone/>
        <a:tabLst/>
        <a:defRPr sz="4000" b="1" i="0" u="none" strike="noStrike" cap="none" spc="0" baseline="0">
          <a:solidFill>
            <a:srgbClr val="000000"/>
          </a:solidFill>
          <a:uFillTx/>
          <a:latin typeface="Arial"/>
          <a:ea typeface="Arial"/>
          <a:cs typeface="Arial"/>
          <a:sym typeface="Arial"/>
        </a:defRPr>
      </a:lvl6pPr>
      <a:lvl7pPr marL="0" marR="0" indent="914400" algn="l" defTabSz="914400" rtl="0" latinLnBrk="0">
        <a:lnSpc>
          <a:spcPct val="100000"/>
        </a:lnSpc>
        <a:spcBef>
          <a:spcPts val="0"/>
        </a:spcBef>
        <a:spcAft>
          <a:spcPts val="0"/>
        </a:spcAft>
        <a:buClrTx/>
        <a:buSzTx/>
        <a:buFontTx/>
        <a:buNone/>
        <a:tabLst/>
        <a:defRPr sz="4000" b="1" i="0" u="none" strike="noStrike" cap="none" spc="0" baseline="0">
          <a:solidFill>
            <a:srgbClr val="000000"/>
          </a:solidFill>
          <a:uFillTx/>
          <a:latin typeface="Arial"/>
          <a:ea typeface="Arial"/>
          <a:cs typeface="Arial"/>
          <a:sym typeface="Arial"/>
        </a:defRPr>
      </a:lvl7pPr>
      <a:lvl8pPr marL="0" marR="0" indent="1371600" algn="l" defTabSz="914400" rtl="0" latinLnBrk="0">
        <a:lnSpc>
          <a:spcPct val="100000"/>
        </a:lnSpc>
        <a:spcBef>
          <a:spcPts val="0"/>
        </a:spcBef>
        <a:spcAft>
          <a:spcPts val="0"/>
        </a:spcAft>
        <a:buClrTx/>
        <a:buSzTx/>
        <a:buFontTx/>
        <a:buNone/>
        <a:tabLst/>
        <a:defRPr sz="4000" b="1" i="0" u="none" strike="noStrike" cap="none" spc="0" baseline="0">
          <a:solidFill>
            <a:srgbClr val="000000"/>
          </a:solidFill>
          <a:uFillTx/>
          <a:latin typeface="Arial"/>
          <a:ea typeface="Arial"/>
          <a:cs typeface="Arial"/>
          <a:sym typeface="Arial"/>
        </a:defRPr>
      </a:lvl8pPr>
      <a:lvl9pPr marL="0" marR="0" indent="1828800" algn="l" defTabSz="914400" rtl="0" latinLnBrk="0">
        <a:lnSpc>
          <a:spcPct val="100000"/>
        </a:lnSpc>
        <a:spcBef>
          <a:spcPts val="0"/>
        </a:spcBef>
        <a:spcAft>
          <a:spcPts val="0"/>
        </a:spcAft>
        <a:buClrTx/>
        <a:buSzTx/>
        <a:buFontTx/>
        <a:buNone/>
        <a:tabLst/>
        <a:defRPr sz="4000" b="1" i="0" u="none" strike="noStrike" cap="none" spc="0" baseline="0">
          <a:solidFill>
            <a:srgbClr val="000000"/>
          </a:solidFill>
          <a:uFillTx/>
          <a:latin typeface="Arial"/>
          <a:ea typeface="Arial"/>
          <a:cs typeface="Arial"/>
          <a:sym typeface="Arial"/>
        </a:defRPr>
      </a:lvl9pPr>
    </p:titleStyle>
    <p:bodyStyle>
      <a:lvl1pPr marL="342900" marR="0" indent="-342900" algn="l" defTabSz="9144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Arial"/>
          <a:ea typeface="Arial"/>
          <a:cs typeface="Arial"/>
          <a:sym typeface="Arial"/>
        </a:defRPr>
      </a:lvl1pPr>
      <a:lvl2pPr marL="783771" marR="0" indent="-326571" algn="l" defTabSz="9144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Arial"/>
          <a:ea typeface="Arial"/>
          <a:cs typeface="Arial"/>
          <a:sym typeface="Arial"/>
        </a:defRPr>
      </a:lvl2pPr>
      <a:lvl3pPr marL="1219200" marR="0" indent="-304800" algn="l" defTabSz="9144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Arial"/>
          <a:ea typeface="Arial"/>
          <a:cs typeface="Arial"/>
          <a:sym typeface="Arial"/>
        </a:defRPr>
      </a:lvl3pPr>
      <a:lvl4pPr marL="1737360" marR="0" indent="-365760" algn="l" defTabSz="9144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Arial"/>
          <a:ea typeface="Arial"/>
          <a:cs typeface="Arial"/>
          <a:sym typeface="Arial"/>
        </a:defRPr>
      </a:lvl4pPr>
      <a:lvl5pPr marL="2235200" marR="0" indent="-406400" algn="l" defTabSz="9144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Arial"/>
          <a:ea typeface="Arial"/>
          <a:cs typeface="Arial"/>
          <a:sym typeface="Arial"/>
        </a:defRPr>
      </a:lvl5pPr>
      <a:lvl6pPr marL="2692400" marR="0" indent="-406400" algn="l" defTabSz="9144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Arial"/>
          <a:ea typeface="Arial"/>
          <a:cs typeface="Arial"/>
          <a:sym typeface="Arial"/>
        </a:defRPr>
      </a:lvl6pPr>
      <a:lvl7pPr marL="3149600" marR="0" indent="-406400" algn="l" defTabSz="9144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Arial"/>
          <a:ea typeface="Arial"/>
          <a:cs typeface="Arial"/>
          <a:sym typeface="Arial"/>
        </a:defRPr>
      </a:lvl7pPr>
      <a:lvl8pPr marL="3606800" marR="0" indent="-406400" algn="l" defTabSz="9144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Arial"/>
          <a:ea typeface="Arial"/>
          <a:cs typeface="Arial"/>
          <a:sym typeface="Arial"/>
        </a:defRPr>
      </a:lvl8pPr>
      <a:lvl9pPr marL="4064000" marR="0" indent="-406400" algn="l" defTabSz="9144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Arial"/>
          <a:ea typeface="Arial"/>
          <a:cs typeface="Arial"/>
          <a:sym typeface="Arial"/>
        </a:defRPr>
      </a:lvl9pPr>
    </p:bodyStyle>
    <p:otherStyle>
      <a:lvl1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1pPr>
      <a:lvl2pPr marL="0" marR="0" indent="4572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2pPr>
      <a:lvl3pPr marL="0" marR="0" indent="9144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3pPr>
      <a:lvl4pPr marL="0" marR="0" indent="13716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4pPr>
      <a:lvl5pPr marL="0" marR="0" indent="18288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5pPr>
      <a:lvl6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6pPr>
      <a:lvl7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7pPr>
      <a:lvl8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8pPr>
      <a:lvl9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C6EF7FA-01A0-EB56-7F12-B763F3CBC64C}"/>
              </a:ext>
            </a:extLst>
          </p:cNvPr>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1027" name="Text Placeholder 2">
            <a:extLst>
              <a:ext uri="{FF2B5EF4-FFF2-40B4-BE49-F238E27FC236}">
                <a16:creationId xmlns:a16="http://schemas.microsoft.com/office/drawing/2014/main" id="{5D2F65D1-FBF8-C403-0C22-55F432CD8CA7}"/>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a:extLst>
              <a:ext uri="{FF2B5EF4-FFF2-40B4-BE49-F238E27FC236}">
                <a16:creationId xmlns:a16="http://schemas.microsoft.com/office/drawing/2014/main" id="{D5EAF6E8-4446-073A-2F7C-209994BFD206}"/>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Arial" pitchFamily="34" charset="0"/>
                <a:cs typeface="Arial" pitchFamily="34" charset="0"/>
              </a:defRPr>
            </a:lvl1pPr>
          </a:lstStyle>
          <a:p>
            <a:pPr>
              <a:defRPr/>
            </a:pPr>
            <a:endParaRPr lang="en-US"/>
          </a:p>
        </p:txBody>
      </p:sp>
      <p:sp>
        <p:nvSpPr>
          <p:cNvPr id="5" name="Footer Placeholder 4">
            <a:extLst>
              <a:ext uri="{FF2B5EF4-FFF2-40B4-BE49-F238E27FC236}">
                <a16:creationId xmlns:a16="http://schemas.microsoft.com/office/drawing/2014/main" id="{6BA14CE2-3DF6-D2FF-5266-37C9A0A7D372}"/>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Arial" pitchFamily="34" charset="0"/>
                <a:cs typeface="Arial" pitchFamily="34" charset="0"/>
              </a:defRPr>
            </a:lvl1pPr>
          </a:lstStyle>
          <a:p>
            <a:pPr>
              <a:defRPr/>
            </a:pPr>
            <a:endParaRPr lang="en-US"/>
          </a:p>
        </p:txBody>
      </p:sp>
      <p:sp>
        <p:nvSpPr>
          <p:cNvPr id="6" name="Slide Number Placeholder 5">
            <a:extLst>
              <a:ext uri="{FF2B5EF4-FFF2-40B4-BE49-F238E27FC236}">
                <a16:creationId xmlns:a16="http://schemas.microsoft.com/office/drawing/2014/main" id="{18B832ED-9A13-30C7-4EDC-202DEC63066B}"/>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FB407371-0841-2B4B-9BB1-397693A231F0}" type="slidenum">
              <a:rPr lang="en-US" altLang="en-US"/>
              <a:pPr/>
              <a:t>‹#›</a:t>
            </a:fld>
            <a:endParaRPr lang="en-US" altLang="en-US"/>
          </a:p>
        </p:txBody>
      </p:sp>
    </p:spTree>
    <p:extLst>
      <p:ext uri="{BB962C8B-B14F-4D97-AF65-F5344CB8AC3E}">
        <p14:creationId xmlns:p14="http://schemas.microsoft.com/office/powerpoint/2010/main" val="1335465914"/>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Lst>
  <p:hf hdr="0" ftr="0" dt="0"/>
  <p:txStyles>
    <p:titleStyle>
      <a:lvl1pPr algn="l" rtl="0" eaLnBrk="0" fontAlgn="base" hangingPunct="0">
        <a:spcBef>
          <a:spcPct val="0"/>
        </a:spcBef>
        <a:spcAft>
          <a:spcPct val="0"/>
        </a:spcAft>
        <a:defRPr sz="4000" b="1" kern="1200" spc="-150">
          <a:solidFill>
            <a:schemeClr val="tx1"/>
          </a:solidFill>
          <a:latin typeface="Arial" pitchFamily="34" charset="0"/>
          <a:ea typeface="+mj-ea"/>
          <a:cs typeface="Arial" pitchFamily="34" charset="0"/>
        </a:defRPr>
      </a:lvl1pPr>
      <a:lvl2pPr algn="l" rtl="0" eaLnBrk="0" fontAlgn="base" hangingPunct="0">
        <a:spcBef>
          <a:spcPct val="0"/>
        </a:spcBef>
        <a:spcAft>
          <a:spcPct val="0"/>
        </a:spcAft>
        <a:defRPr sz="4000" b="1">
          <a:solidFill>
            <a:schemeClr val="tx1"/>
          </a:solidFill>
          <a:latin typeface="Arial" charset="0"/>
          <a:cs typeface="Arial" charset="0"/>
        </a:defRPr>
      </a:lvl2pPr>
      <a:lvl3pPr algn="l" rtl="0" eaLnBrk="0" fontAlgn="base" hangingPunct="0">
        <a:spcBef>
          <a:spcPct val="0"/>
        </a:spcBef>
        <a:spcAft>
          <a:spcPct val="0"/>
        </a:spcAft>
        <a:defRPr sz="4000" b="1">
          <a:solidFill>
            <a:schemeClr val="tx1"/>
          </a:solidFill>
          <a:latin typeface="Arial" charset="0"/>
          <a:cs typeface="Arial" charset="0"/>
        </a:defRPr>
      </a:lvl3pPr>
      <a:lvl4pPr algn="l" rtl="0" eaLnBrk="0" fontAlgn="base" hangingPunct="0">
        <a:spcBef>
          <a:spcPct val="0"/>
        </a:spcBef>
        <a:spcAft>
          <a:spcPct val="0"/>
        </a:spcAft>
        <a:defRPr sz="4000" b="1">
          <a:solidFill>
            <a:schemeClr val="tx1"/>
          </a:solidFill>
          <a:latin typeface="Arial" charset="0"/>
          <a:cs typeface="Arial" charset="0"/>
        </a:defRPr>
      </a:lvl4pPr>
      <a:lvl5pPr algn="l" rtl="0" eaLnBrk="0" fontAlgn="base" hangingPunct="0">
        <a:spcBef>
          <a:spcPct val="0"/>
        </a:spcBef>
        <a:spcAft>
          <a:spcPct val="0"/>
        </a:spcAft>
        <a:defRPr sz="4000" b="1">
          <a:solidFill>
            <a:schemeClr val="tx1"/>
          </a:solidFill>
          <a:latin typeface="Arial" charset="0"/>
          <a:cs typeface="Arial" charset="0"/>
        </a:defRPr>
      </a:lvl5pPr>
      <a:lvl6pPr marL="457200" algn="l" rtl="0" fontAlgn="base">
        <a:spcBef>
          <a:spcPct val="0"/>
        </a:spcBef>
        <a:spcAft>
          <a:spcPct val="0"/>
        </a:spcAft>
        <a:defRPr sz="4000" b="1">
          <a:solidFill>
            <a:schemeClr val="tx1"/>
          </a:solidFill>
          <a:latin typeface="Arial" charset="0"/>
          <a:cs typeface="Arial" charset="0"/>
        </a:defRPr>
      </a:lvl6pPr>
      <a:lvl7pPr marL="914400" algn="l" rtl="0" fontAlgn="base">
        <a:spcBef>
          <a:spcPct val="0"/>
        </a:spcBef>
        <a:spcAft>
          <a:spcPct val="0"/>
        </a:spcAft>
        <a:defRPr sz="4000" b="1">
          <a:solidFill>
            <a:schemeClr val="tx1"/>
          </a:solidFill>
          <a:latin typeface="Arial" charset="0"/>
          <a:cs typeface="Arial" charset="0"/>
        </a:defRPr>
      </a:lvl7pPr>
      <a:lvl8pPr marL="1371600" algn="l" rtl="0" fontAlgn="base">
        <a:spcBef>
          <a:spcPct val="0"/>
        </a:spcBef>
        <a:spcAft>
          <a:spcPct val="0"/>
        </a:spcAft>
        <a:defRPr sz="4000" b="1">
          <a:solidFill>
            <a:schemeClr val="tx1"/>
          </a:solidFill>
          <a:latin typeface="Arial" charset="0"/>
          <a:cs typeface="Arial" charset="0"/>
        </a:defRPr>
      </a:lvl8pPr>
      <a:lvl9pPr marL="1828800" algn="l" rtl="0" fontAlgn="base">
        <a:spcBef>
          <a:spcPct val="0"/>
        </a:spcBef>
        <a:spcAft>
          <a:spcPct val="0"/>
        </a:spcAft>
        <a:defRPr sz="4000" b="1">
          <a:solidFill>
            <a:schemeClr val="tx1"/>
          </a:solidFill>
          <a:latin typeface="Arial" charset="0"/>
          <a:cs typeface="Arial"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Arial" pitchFamily="34" charset="0"/>
          <a:ea typeface="+mn-ea"/>
          <a:cs typeface="Arial"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itchFamily="34" charset="0"/>
          <a:ea typeface="+mn-ea"/>
          <a:cs typeface="Arial"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Arial"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Arial"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mailto:kanantharaman@wilp.bits-pilani.ac.in" TargetMode="Externa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hyperlink" Target="https://forms.gle/TZpHt55eRhKijnZT9" TargetMode="External"/><Relationship Id="rId2" Type="http://schemas.openxmlformats.org/officeDocument/2006/relationships/hyperlink" Target="https://forms.gle/bz3784DRQYHD5BnN9" TargetMode="External"/><Relationship Id="rId1" Type="http://schemas.openxmlformats.org/officeDocument/2006/relationships/slideLayout" Target="../slideLayouts/slideLayout5.xml"/><Relationship Id="rId4" Type="http://schemas.openxmlformats.org/officeDocument/2006/relationships/hyperlink" Target="https://forms.gle/7XCdp9E7yr9ABG2r8"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11.png"/><Relationship Id="rId1" Type="http://schemas.openxmlformats.org/officeDocument/2006/relationships/slideLayout" Target="../slideLayouts/slideLayout5.xml"/><Relationship Id="rId6" Type="http://schemas.openxmlformats.org/officeDocument/2006/relationships/image" Target="../media/image13.png"/><Relationship Id="rId5" Type="http://schemas.openxmlformats.org/officeDocument/2006/relationships/customXml" Target="../ink/ink2.xml"/><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customXml" Target="../ink/ink3.xml"/><Relationship Id="rId2" Type="http://schemas.openxmlformats.org/officeDocument/2006/relationships/image" Target="../media/image14.png"/><Relationship Id="rId1" Type="http://schemas.openxmlformats.org/officeDocument/2006/relationships/slideLayout" Target="../slideLayouts/slideLayout5.xml"/><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customXml" Target="../ink/ink4.xml"/><Relationship Id="rId2" Type="http://schemas.openxmlformats.org/officeDocument/2006/relationships/image" Target="../media/image16.png"/><Relationship Id="rId1" Type="http://schemas.openxmlformats.org/officeDocument/2006/relationships/slideLayout" Target="../slideLayouts/slideLayout5.xml"/><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customXml" Target="../ink/ink5.xml"/><Relationship Id="rId2" Type="http://schemas.openxmlformats.org/officeDocument/2006/relationships/image" Target="../media/image17.jpeg"/><Relationship Id="rId1" Type="http://schemas.openxmlformats.org/officeDocument/2006/relationships/slideLayout" Target="../slideLayouts/slideLayout5.xml"/><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customXml" Target="../ink/ink6.xml"/><Relationship Id="rId2" Type="http://schemas.openxmlformats.org/officeDocument/2006/relationships/image" Target="../media/image18.jpeg"/><Relationship Id="rId1" Type="http://schemas.openxmlformats.org/officeDocument/2006/relationships/slideLayout" Target="../slideLayouts/slideLayout5.xml"/><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customXml" Target="../ink/ink7.xml"/><Relationship Id="rId2" Type="http://schemas.openxmlformats.org/officeDocument/2006/relationships/image" Target="../media/image23.tif"/><Relationship Id="rId1" Type="http://schemas.openxmlformats.org/officeDocument/2006/relationships/slideLayout" Target="../slideLayouts/slideLayout22.xml"/><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3" Type="http://schemas.openxmlformats.org/officeDocument/2006/relationships/hyperlink" Target="https://www.forbes.com/sites/stevedenning/2019/08/13/understanding-the-agile-mindset/?sh=5a66a5545c17" TargetMode="External"/><Relationship Id="rId2" Type="http://schemas.openxmlformats.org/officeDocument/2006/relationships/image" Target="../media/image24.jpeg"/><Relationship Id="rId1" Type="http://schemas.openxmlformats.org/officeDocument/2006/relationships/slideLayout" Target="../slideLayouts/slideLayout22.xml"/><Relationship Id="rId5" Type="http://schemas.openxmlformats.org/officeDocument/2006/relationships/image" Target="../media/image29.png"/><Relationship Id="rId4" Type="http://schemas.openxmlformats.org/officeDocument/2006/relationships/customXml" Target="../ink/ink8.xml"/></Relationships>
</file>

<file path=ppt/slides/_rels/slide23.xml.rels><?xml version="1.0" encoding="UTF-8" standalone="yes"?>
<Relationships xmlns="http://schemas.openxmlformats.org/package/2006/relationships"><Relationship Id="rId3" Type="http://schemas.openxmlformats.org/officeDocument/2006/relationships/hyperlink" Target="https://forms.gle/2f6AqYXnGMynNbKdA" TargetMode="External"/><Relationship Id="rId2" Type="http://schemas.openxmlformats.org/officeDocument/2006/relationships/hyperlink" Target="https://forms.gle/9SUn7mtfuxcZ3kZUA" TargetMode="External"/><Relationship Id="rId1" Type="http://schemas.openxmlformats.org/officeDocument/2006/relationships/slideLayout" Target="../slideLayouts/slideLayout15.xml"/><Relationship Id="rId6" Type="http://schemas.openxmlformats.org/officeDocument/2006/relationships/image" Target="../media/image30.png"/><Relationship Id="rId5" Type="http://schemas.openxmlformats.org/officeDocument/2006/relationships/customXml" Target="../ink/ink9.xml"/><Relationship Id="rId4" Type="http://schemas.openxmlformats.org/officeDocument/2006/relationships/hyperlink" Target="https://forms.gle/3USQSAg2vKScGPZf7"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hyperlink" Target="https://www.izenbridge.com/blog/project-management-life-cycle-iterative-adaptive/" TargetMode="External"/><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hyperlink" Target="https://www.izenbridge.com/" TargetMode="External"/><Relationship Id="rId2" Type="http://schemas.openxmlformats.org/officeDocument/2006/relationships/image" Target="../media/image8.jpe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hyperlink" Target="https://www.izenbridge.com/" TargetMode="Externa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hyperlink" Target="https://www.izenbridge.com/" TargetMode="External"/><Relationship Id="rId2" Type="http://schemas.openxmlformats.org/officeDocument/2006/relationships/image" Target="../media/image8.jpe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5.xml.rels><?xml version="1.0" encoding="UTF-8" standalone="yes"?>
<Relationships xmlns="http://schemas.openxmlformats.org/package/2006/relationships"><Relationship Id="rId3" Type="http://schemas.openxmlformats.org/officeDocument/2006/relationships/hyperlink" Target="https://www.agilebusiness.org/" TargetMode="External"/><Relationship Id="rId2" Type="http://schemas.openxmlformats.org/officeDocument/2006/relationships/image" Target="../media/image33.png"/><Relationship Id="rId1" Type="http://schemas.openxmlformats.org/officeDocument/2006/relationships/slideLayout" Target="../slideLayouts/slideLayout5.xml"/><Relationship Id="rId4" Type="http://schemas.openxmlformats.org/officeDocument/2006/relationships/image" Target="../media/image3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hyperlink" Target="https://www.izenbridge.com/blog/project-management-life-cycle-iterative-adaptive/" TargetMode="External"/><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hyperlink" Target="https://www.izenbridge.com/" TargetMode="External"/><Relationship Id="rId2" Type="http://schemas.openxmlformats.org/officeDocument/2006/relationships/image" Target="../media/image8.jpeg"/><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hyperlink" Target="https://forms.gle/A9W5ikfCJPaT5tbg8" TargetMode="External"/><Relationship Id="rId2" Type="http://schemas.openxmlformats.org/officeDocument/2006/relationships/hyperlink" Target="https://forms.gle/E8rdswFxp6B2pWfD9" TargetMode="Externa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5" name="BITS Pilani presentation"/>
          <p:cNvSpPr txBox="1">
            <a:spLocks noGrp="1"/>
          </p:cNvSpPr>
          <p:nvPr>
            <p:ph type="title" idx="4294967295"/>
          </p:nvPr>
        </p:nvSpPr>
        <p:spPr>
          <a:xfrm>
            <a:off x="2514600" y="3810000"/>
            <a:ext cx="6019800" cy="1524000"/>
          </a:xfrm>
          <a:prstGeom prst="rect">
            <a:avLst/>
          </a:prstGeom>
        </p:spPr>
        <p:txBody>
          <a:bodyPr/>
          <a:lstStyle>
            <a:lvl1pPr>
              <a:lnSpc>
                <a:spcPts val="4000"/>
              </a:lnSpc>
              <a:defRPr sz="4400">
                <a:solidFill>
                  <a:srgbClr val="FFFFFF"/>
                </a:solidFill>
              </a:defRPr>
            </a:lvl1pPr>
          </a:lstStyle>
          <a:p>
            <a:r>
              <a:t>BITS </a:t>
            </a:r>
            <a:r>
              <a:rPr err="1"/>
              <a:t>Pilani</a:t>
            </a:r>
            <a:r>
              <a:t> presentation</a:t>
            </a:r>
          </a:p>
        </p:txBody>
      </p:sp>
      <p:sp>
        <p:nvSpPr>
          <p:cNvPr id="416" name="K.Anantharaman…"/>
          <p:cNvSpPr txBox="1">
            <a:spLocks noGrp="1"/>
          </p:cNvSpPr>
          <p:nvPr>
            <p:ph type="body" sz="quarter" idx="4294967295"/>
          </p:nvPr>
        </p:nvSpPr>
        <p:spPr>
          <a:xfrm>
            <a:off x="2514600" y="4953000"/>
            <a:ext cx="6019800" cy="990600"/>
          </a:xfrm>
          <a:prstGeom prst="rect">
            <a:avLst/>
          </a:prstGeom>
        </p:spPr>
        <p:txBody>
          <a:bodyPr anchor="b"/>
          <a:lstStyle/>
          <a:p>
            <a:pPr marL="0" indent="0" algn="r" defTabSz="896111">
              <a:lnSpc>
                <a:spcPts val="1700"/>
              </a:lnSpc>
              <a:spcBef>
                <a:spcPts val="0"/>
              </a:spcBef>
              <a:buSzTx/>
              <a:buNone/>
              <a:defRPr sz="1764">
                <a:solidFill>
                  <a:srgbClr val="FFFFFF"/>
                </a:solidFill>
              </a:defRPr>
            </a:pPr>
            <a:r>
              <a:t>K.Anantharaman</a:t>
            </a:r>
          </a:p>
          <a:p>
            <a:pPr marL="0" indent="0" algn="r" defTabSz="896111">
              <a:lnSpc>
                <a:spcPts val="1700"/>
              </a:lnSpc>
              <a:spcBef>
                <a:spcPts val="0"/>
              </a:spcBef>
              <a:buSzTx/>
              <a:buNone/>
              <a:defRPr sz="1764">
                <a:solidFill>
                  <a:srgbClr val="FFFFFF"/>
                </a:solidFill>
              </a:defRPr>
            </a:pPr>
            <a:r>
              <a:t>Faculty CS Department</a:t>
            </a:r>
          </a:p>
          <a:p>
            <a:pPr marL="0" indent="0" algn="r" defTabSz="896111">
              <a:lnSpc>
                <a:spcPts val="1700"/>
              </a:lnSpc>
              <a:spcBef>
                <a:spcPts val="0"/>
              </a:spcBef>
              <a:buSzTx/>
              <a:buNone/>
              <a:defRPr sz="1764">
                <a:solidFill>
                  <a:srgbClr val="FFFFFF"/>
                </a:solidFill>
              </a:defRPr>
            </a:pPr>
            <a:r>
              <a:rPr u="sng">
                <a:solidFill>
                  <a:srgbClr val="0000FF"/>
                </a:solidFill>
                <a:uFill>
                  <a:solidFill>
                    <a:srgbClr val="0000FF"/>
                  </a:solidFill>
                </a:uFill>
                <a:hlinkClick r:id="rId2"/>
              </a:rPr>
              <a:t>kanantharaman@wilp.bits-pilani.ac.in</a:t>
            </a:r>
          </a:p>
          <a:p>
            <a:pPr marL="0" indent="0" algn="r" defTabSz="896111">
              <a:lnSpc>
                <a:spcPts val="1700"/>
              </a:lnSpc>
              <a:spcBef>
                <a:spcPts val="0"/>
              </a:spcBef>
              <a:buSzTx/>
              <a:buNone/>
              <a:defRPr sz="1764">
                <a:solidFill>
                  <a:srgbClr val="FFFFFF"/>
                </a:solidFill>
              </a:defRPr>
            </a:pPr>
            <a:r>
              <a:t> </a:t>
            </a:r>
          </a:p>
        </p:txBody>
      </p:sp>
      <p:sp>
        <p:nvSpPr>
          <p:cNvPr id="417" name="30/8/22"/>
          <p:cNvSpPr txBox="1"/>
          <p:nvPr/>
        </p:nvSpPr>
        <p:spPr>
          <a:xfrm>
            <a:off x="502919" y="6414760"/>
            <a:ext cx="2042162" cy="248305"/>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rIns="45719" anchor="ctr">
            <a:spAutoFit/>
          </a:bodyPr>
          <a:lstStyle>
            <a:lvl1pPr>
              <a:defRPr sz="1200">
                <a:solidFill>
                  <a:srgbClr val="898989"/>
                </a:solidFill>
                <a:latin typeface="+mj-lt"/>
                <a:ea typeface="+mj-ea"/>
                <a:cs typeface="+mj-cs"/>
                <a:sym typeface="Calibri"/>
              </a:defRPr>
            </a:lvl1pPr>
          </a:lstStyle>
          <a:p>
            <a:r>
              <a:t>  30/8/22</a:t>
            </a:r>
          </a:p>
        </p:txBody>
      </p:sp>
      <p:sp>
        <p:nvSpPr>
          <p:cNvPr id="418" name="S1-22_SEZG544 - Agile Software Process"/>
          <p:cNvSpPr txBox="1"/>
          <p:nvPr/>
        </p:nvSpPr>
        <p:spPr>
          <a:xfrm>
            <a:off x="3169920" y="6414760"/>
            <a:ext cx="2804160" cy="248305"/>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rIns="45719" anchor="ctr">
            <a:spAutoFit/>
          </a:bodyPr>
          <a:lstStyle>
            <a:lvl1pPr algn="ctr">
              <a:defRPr sz="1200">
                <a:solidFill>
                  <a:srgbClr val="898989"/>
                </a:solidFill>
                <a:latin typeface="+mj-lt"/>
                <a:ea typeface="+mj-ea"/>
                <a:cs typeface="+mj-cs"/>
                <a:sym typeface="Calibri"/>
              </a:defRPr>
            </a:lvl1pPr>
          </a:lstStyle>
          <a:p>
            <a:r>
              <a:t>S1-22_SEZG544 - Agile Software Process</a:t>
            </a:r>
          </a:p>
        </p:txBody>
      </p:sp>
      <p:sp>
        <p:nvSpPr>
          <p:cNvPr id="419" name="Slide Number"/>
          <p:cNvSpPr txBox="1">
            <a:spLocks noGrp="1"/>
          </p:cNvSpPr>
          <p:nvPr>
            <p:ph type="sldNum" sz="quarter" idx="2"/>
          </p:nvPr>
        </p:nvSpPr>
        <p:spPr>
          <a:xfrm>
            <a:off x="8505418" y="6414760"/>
            <a:ext cx="181382" cy="248305"/>
          </a:xfrm>
          <a:prstGeom prst="rect">
            <a:avLst/>
          </a:prstGeom>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a:lstStyle/>
          <a:p>
            <a:fld id="{86CB4B4D-7CA3-9044-876B-883B54F8677D}" type="slidenum">
              <a:rPr/>
              <a:t>1</a:t>
            </a:fld>
            <a:endParaRPr/>
          </a:p>
        </p:txBody>
      </p:sp>
      <p:sp>
        <p:nvSpPr>
          <p:cNvPr id="420" name="30/8/22"/>
          <p:cNvSpPr txBox="1"/>
          <p:nvPr/>
        </p:nvSpPr>
        <p:spPr>
          <a:xfrm>
            <a:off x="492373" y="6414760"/>
            <a:ext cx="2042161" cy="248305"/>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rIns="45719" anchor="ctr">
            <a:spAutoFit/>
          </a:bodyPr>
          <a:lstStyle>
            <a:lvl1pPr>
              <a:defRPr sz="1200">
                <a:solidFill>
                  <a:srgbClr val="898989"/>
                </a:solidFill>
                <a:latin typeface="+mj-lt"/>
                <a:ea typeface="+mj-ea"/>
                <a:cs typeface="+mj-cs"/>
                <a:sym typeface="Calibri"/>
              </a:defRPr>
            </a:lvl1pPr>
          </a:lstStyle>
          <a:p>
            <a:r>
              <a:t>   30/8/22</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0" name="The project life cycle that is iterative and incremental"/>
          <p:cNvSpPr txBox="1">
            <a:spLocks noGrp="1"/>
          </p:cNvSpPr>
          <p:nvPr>
            <p:ph type="body" idx="4294967295"/>
          </p:nvPr>
        </p:nvSpPr>
        <p:spPr>
          <a:xfrm>
            <a:off x="269732" y="1462717"/>
            <a:ext cx="8229601" cy="4830764"/>
          </a:xfrm>
          <a:prstGeom prst="rect">
            <a:avLst/>
          </a:prstGeom>
        </p:spPr>
        <p:txBody>
          <a:bodyPr/>
          <a:lstStyle/>
          <a:p>
            <a:pPr>
              <a:spcBef>
                <a:spcPts val="500"/>
              </a:spcBef>
              <a:buClr>
                <a:srgbClr val="101141"/>
              </a:buClr>
              <a:buChar char="•"/>
              <a:defRPr sz="2400"/>
            </a:pPr>
            <a:r>
              <a:t>The project life cycle that is </a:t>
            </a:r>
            <a:r>
              <a:rPr b="1"/>
              <a:t>iterative and incremental</a:t>
            </a:r>
          </a:p>
        </p:txBody>
      </p:sp>
      <p:sp>
        <p:nvSpPr>
          <p:cNvPr id="481" name="Agile/Adaptive Life Cycle-Flow-based Based Agile"/>
          <p:cNvSpPr txBox="1"/>
          <p:nvPr/>
        </p:nvSpPr>
        <p:spPr>
          <a:xfrm>
            <a:off x="350520" y="152399"/>
            <a:ext cx="6233160" cy="1143002"/>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rIns="45719" anchor="ctr">
            <a:normAutofit/>
          </a:bodyPr>
          <a:lstStyle>
            <a:lvl1pPr marL="342900" indent="-685800">
              <a:lnSpc>
                <a:spcPts val="3600"/>
              </a:lnSpc>
              <a:defRPr sz="3600" b="1"/>
            </a:lvl1pPr>
          </a:lstStyle>
          <a:p>
            <a:r>
              <a:t>Agile/Adaptive Life Cycle-Flow-based Based Agile</a:t>
            </a:r>
          </a:p>
        </p:txBody>
      </p:sp>
      <p:sp>
        <p:nvSpPr>
          <p:cNvPr id="482" name="30/8/22"/>
          <p:cNvSpPr txBox="1"/>
          <p:nvPr/>
        </p:nvSpPr>
        <p:spPr>
          <a:xfrm>
            <a:off x="502919" y="6414760"/>
            <a:ext cx="2042162" cy="248305"/>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rIns="45719" anchor="ctr">
            <a:spAutoFit/>
          </a:bodyPr>
          <a:lstStyle>
            <a:lvl1pPr>
              <a:defRPr sz="1200">
                <a:solidFill>
                  <a:srgbClr val="898989"/>
                </a:solidFill>
                <a:latin typeface="+mj-lt"/>
                <a:ea typeface="+mj-ea"/>
                <a:cs typeface="+mj-cs"/>
                <a:sym typeface="Calibri"/>
              </a:defRPr>
            </a:lvl1pPr>
          </a:lstStyle>
          <a:p>
            <a:r>
              <a:t>  30/8/22</a:t>
            </a:r>
          </a:p>
        </p:txBody>
      </p:sp>
      <p:sp>
        <p:nvSpPr>
          <p:cNvPr id="483" name="S1-22_SEZG544 - Agile Software Process"/>
          <p:cNvSpPr txBox="1"/>
          <p:nvPr/>
        </p:nvSpPr>
        <p:spPr>
          <a:xfrm>
            <a:off x="3169920" y="6414760"/>
            <a:ext cx="2804160" cy="248305"/>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rIns="45719" anchor="ctr">
            <a:spAutoFit/>
          </a:bodyPr>
          <a:lstStyle>
            <a:lvl1pPr algn="ctr">
              <a:defRPr sz="1200">
                <a:solidFill>
                  <a:srgbClr val="898989"/>
                </a:solidFill>
                <a:latin typeface="+mj-lt"/>
                <a:ea typeface="+mj-ea"/>
                <a:cs typeface="+mj-cs"/>
                <a:sym typeface="Calibri"/>
              </a:defRPr>
            </a:lvl1pPr>
          </a:lstStyle>
          <a:p>
            <a:r>
              <a:t>S1-22_SEZG544 - Agile Software Process</a:t>
            </a:r>
          </a:p>
        </p:txBody>
      </p:sp>
      <p:sp>
        <p:nvSpPr>
          <p:cNvPr id="484" name="Slide Number"/>
          <p:cNvSpPr txBox="1">
            <a:spLocks noGrp="1"/>
          </p:cNvSpPr>
          <p:nvPr>
            <p:ph type="sldNum" sz="quarter" idx="2"/>
          </p:nvPr>
        </p:nvSpPr>
        <p:spPr>
          <a:xfrm>
            <a:off x="8428176" y="6414760"/>
            <a:ext cx="258624" cy="248305"/>
          </a:xfrm>
          <a:prstGeom prst="rect">
            <a:avLst/>
          </a:prstGeom>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a:lstStyle/>
          <a:p>
            <a:fld id="{86CB4B4D-7CA3-9044-876B-883B54F8677D}" type="slidenum">
              <a:rPr/>
              <a:t>10</a:t>
            </a:fld>
            <a:endParaRPr/>
          </a:p>
        </p:txBody>
      </p:sp>
      <p:sp>
        <p:nvSpPr>
          <p:cNvPr id="485" name="Plan"/>
          <p:cNvSpPr txBox="1"/>
          <p:nvPr/>
        </p:nvSpPr>
        <p:spPr>
          <a:xfrm>
            <a:off x="107840" y="2269965"/>
            <a:ext cx="609601" cy="322919"/>
          </a:xfrm>
          <a:prstGeom prst="rect">
            <a:avLst/>
          </a:prstGeom>
          <a:ln>
            <a:solidFill>
              <a:schemeClr val="accent1"/>
            </a:solidFill>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rIns="45719">
            <a:spAutoFit/>
          </a:bodyPr>
          <a:lstStyle>
            <a:lvl1pPr>
              <a:defRPr sz="1600"/>
            </a:lvl1pPr>
          </a:lstStyle>
          <a:p>
            <a:r>
              <a:t>Plan</a:t>
            </a:r>
          </a:p>
        </p:txBody>
      </p:sp>
      <p:sp>
        <p:nvSpPr>
          <p:cNvPr id="486" name="Ref: Agile Practice Guide (ENGLISH) by Project Management Institute Published by Project Management Institute, 2017 (Agile methodologies)I"/>
          <p:cNvSpPr txBox="1"/>
          <p:nvPr/>
        </p:nvSpPr>
        <p:spPr>
          <a:xfrm>
            <a:off x="1264919" y="6170612"/>
            <a:ext cx="7604761" cy="214702"/>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rIns="45719">
            <a:spAutoFit/>
          </a:bodyPr>
          <a:lstStyle>
            <a:lvl1pPr>
              <a:defRPr sz="900"/>
            </a:lvl1pPr>
          </a:lstStyle>
          <a:p>
            <a:r>
              <a:t>Ref: Agile Practice Guide (ENGLISH) by Project Management Institute Published by Project Management Institute, 2017 (Agile methodologies)I</a:t>
            </a:r>
          </a:p>
        </p:txBody>
      </p:sp>
      <p:grpSp>
        <p:nvGrpSpPr>
          <p:cNvPr id="489" name="Image Gallery"/>
          <p:cNvGrpSpPr/>
          <p:nvPr/>
        </p:nvGrpSpPr>
        <p:grpSpPr>
          <a:xfrm>
            <a:off x="1012682" y="2178627"/>
            <a:ext cx="6769101" cy="3280208"/>
            <a:chOff x="0" y="0"/>
            <a:chExt cx="6769100" cy="3280206"/>
          </a:xfrm>
        </p:grpSpPr>
        <p:pic>
          <p:nvPicPr>
            <p:cNvPr id="487" name="Flow base agile.PNG" descr="Flow base agile.PNG"/>
            <p:cNvPicPr>
              <a:picLocks noChangeAspect="1"/>
            </p:cNvPicPr>
            <p:nvPr/>
          </p:nvPicPr>
          <p:blipFill>
            <a:blip r:embed="rId2"/>
            <a:srcRect l="653" r="653"/>
            <a:stretch>
              <a:fillRect/>
            </a:stretch>
          </p:blipFill>
          <p:spPr>
            <a:xfrm>
              <a:off x="0" y="0"/>
              <a:ext cx="6769100" cy="2517860"/>
            </a:xfrm>
            <a:prstGeom prst="rect">
              <a:avLst/>
            </a:prstGeom>
            <a:ln w="12700" cap="flat">
              <a:noFill/>
              <a:miter lim="400000"/>
            </a:ln>
            <a:effectLst/>
          </p:spPr>
        </p:pic>
        <p:sp>
          <p:nvSpPr>
            <p:cNvPr id="488" name="Variable Time Box :  Goals and Characteristics: Value, Multiple deliveries"/>
            <p:cNvSpPr/>
            <p:nvPr/>
          </p:nvSpPr>
          <p:spPr>
            <a:xfrm>
              <a:off x="0" y="2594059"/>
              <a:ext cx="6769100" cy="686148"/>
            </a:xfrm>
            <a:prstGeom prst="rect">
              <a:avLst/>
            </a:prstGeom>
            <a:noFill/>
            <a:ln w="12700" cap="flat">
              <a:noFill/>
              <a:miter lim="400000"/>
            </a:ln>
            <a:effectLst/>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76200" tIns="76200" rIns="76200" bIns="76200" numCol="1" anchor="t">
              <a:noAutofit/>
            </a:bodyPr>
            <a:lstStyle/>
            <a:p>
              <a:pPr>
                <a:defRPr>
                  <a:latin typeface="+mj-lt"/>
                  <a:ea typeface="+mj-ea"/>
                  <a:cs typeface="+mj-cs"/>
                  <a:sym typeface="Calibri"/>
                </a:defRPr>
              </a:pPr>
              <a:r>
                <a:t>Variable Time Box : </a:t>
              </a:r>
              <a:br>
                <a:rPr/>
              </a:br>
              <a:r>
                <a:t>Goals and Characteristics: Value, Multiple deliveries</a:t>
              </a: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480">
                                            <p:bg/>
                                          </p:spTgt>
                                        </p:tgtEl>
                                        <p:attrNameLst>
                                          <p:attrName>style.visibility</p:attrName>
                                        </p:attrNameLst>
                                      </p:cBhvr>
                                      <p:to>
                                        <p:strVal val="visible"/>
                                      </p:to>
                                    </p:set>
                                  </p:childTnLst>
                                </p:cTn>
                              </p:par>
                              <p:par>
                                <p:cTn id="7" presetID="1" presetClass="entr" presetSubtype="0" fill="hold" grpId="0" nodeType="withEffect">
                                  <p:stCondLst>
                                    <p:cond delay="0"/>
                                  </p:stCondLst>
                                  <p:iterate>
                                    <p:tmAbs val="0"/>
                                  </p:iterate>
                                  <p:childTnLst>
                                    <p:set>
                                      <p:cBhvr>
                                        <p:cTn id="8" fill="hold"/>
                                        <p:tgtEl>
                                          <p:spTgt spid="480">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iterate>
                                    <p:tmAbs val="0"/>
                                  </p:iterate>
                                  <p:childTnLst>
                                    <p:set>
                                      <p:cBhvr>
                                        <p:cTn id="12" fill="hold"/>
                                        <p:tgtEl>
                                          <p:spTgt spid="48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iterate>
                                    <p:tmAbs val="0"/>
                                  </p:iterate>
                                  <p:childTnLst>
                                    <p:set>
                                      <p:cBhvr>
                                        <p:cTn id="16" fill="hold"/>
                                        <p:tgtEl>
                                          <p:spTgt spid="4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0" grpId="0" build="p" animBg="1" advAuto="0"/>
      <p:bldP spid="485" grpId="0" animBg="1" advAuto="0"/>
      <p:bldP spid="489" grpId="0" animBg="1" advAuto="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 name="Slide Number"/>
          <p:cNvSpPr txBox="1">
            <a:spLocks noGrp="1"/>
          </p:cNvSpPr>
          <p:nvPr>
            <p:ph type="sldNum" sz="quarter" idx="2"/>
          </p:nvPr>
        </p:nvSpPr>
        <p:spPr>
          <a:prstGeom prst="rect">
            <a:avLst/>
          </a:prstGeom>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a:lstStyle/>
          <a:p>
            <a:fld id="{86CB4B4D-7CA3-9044-876B-883B54F8677D}" type="slidenum">
              <a:rPr/>
              <a:t>11</a:t>
            </a:fld>
            <a:endParaRPr/>
          </a:p>
        </p:txBody>
      </p:sp>
      <p:sp>
        <p:nvSpPr>
          <p:cNvPr id="492" name="Popular Early* Iterative…"/>
          <p:cNvSpPr txBox="1">
            <a:spLocks noGrp="1"/>
          </p:cNvSpPr>
          <p:nvPr>
            <p:ph type="title" idx="4294967295"/>
          </p:nvPr>
        </p:nvSpPr>
        <p:spPr>
          <a:xfrm>
            <a:off x="457200" y="21914"/>
            <a:ext cx="8229600" cy="1235271"/>
          </a:xfrm>
          <a:prstGeom prst="rect">
            <a:avLst/>
          </a:prstGeom>
        </p:spPr>
        <p:txBody>
          <a:bodyPr>
            <a:noAutofit/>
          </a:bodyPr>
          <a:lstStyle/>
          <a:p>
            <a:r>
              <a:t>Popular Early* Iterative </a:t>
            </a:r>
          </a:p>
          <a:p>
            <a:r>
              <a:t>and Agile Models</a:t>
            </a:r>
          </a:p>
        </p:txBody>
      </p:sp>
      <p:sp>
        <p:nvSpPr>
          <p:cNvPr id="493" name="Iterative…"/>
          <p:cNvSpPr txBox="1">
            <a:spLocks noGrp="1"/>
          </p:cNvSpPr>
          <p:nvPr>
            <p:ph type="body" idx="4294967295"/>
          </p:nvPr>
        </p:nvSpPr>
        <p:spPr>
          <a:xfrm>
            <a:off x="260149" y="1600200"/>
            <a:ext cx="8426651" cy="4652848"/>
          </a:xfrm>
          <a:prstGeom prst="rect">
            <a:avLst/>
          </a:prstGeom>
        </p:spPr>
        <p:txBody>
          <a:bodyPr>
            <a:noAutofit/>
          </a:bodyPr>
          <a:lstStyle/>
          <a:p>
            <a:pPr marL="342899" indent="-342899">
              <a:lnSpc>
                <a:spcPct val="180000"/>
              </a:lnSpc>
              <a:buChar char="•"/>
              <a:defRPr sz="2400"/>
            </a:pPr>
            <a:r>
              <a:t>Iterative</a:t>
            </a:r>
          </a:p>
          <a:p>
            <a:pPr marL="800099" lvl="1" indent="-342899">
              <a:lnSpc>
                <a:spcPct val="180000"/>
              </a:lnSpc>
              <a:buChar char="•"/>
              <a:defRPr sz="1800"/>
            </a:pPr>
            <a:r>
              <a:t>Spiral</a:t>
            </a:r>
          </a:p>
          <a:p>
            <a:pPr marL="800099" lvl="1" indent="-342899">
              <a:lnSpc>
                <a:spcPct val="180000"/>
              </a:lnSpc>
              <a:buChar char="•"/>
              <a:defRPr sz="1800"/>
            </a:pPr>
            <a:r>
              <a:t>RUP</a:t>
            </a:r>
          </a:p>
          <a:p>
            <a:pPr marL="342899" indent="-342899">
              <a:lnSpc>
                <a:spcPct val="180000"/>
              </a:lnSpc>
              <a:buChar char="•"/>
              <a:defRPr sz="2400"/>
            </a:pPr>
            <a:r>
              <a:t>Agile</a:t>
            </a:r>
          </a:p>
          <a:p>
            <a:pPr marL="800099" lvl="1" indent="-342899">
              <a:lnSpc>
                <a:spcPct val="180000"/>
              </a:lnSpc>
              <a:buChar char="•"/>
              <a:defRPr sz="1800"/>
            </a:pPr>
            <a:r>
              <a:t>DSDM</a:t>
            </a:r>
          </a:p>
          <a:p>
            <a:pPr marL="800099" lvl="1" indent="-342899">
              <a:lnSpc>
                <a:spcPct val="180000"/>
              </a:lnSpc>
              <a:buChar char="•"/>
              <a:defRPr sz="1800"/>
            </a:pPr>
            <a:r>
              <a:t>FDD</a:t>
            </a:r>
          </a:p>
          <a:p>
            <a:pPr marL="800099" lvl="1" indent="-342899">
              <a:lnSpc>
                <a:spcPct val="180000"/>
              </a:lnSpc>
              <a:buChar char="•"/>
              <a:defRPr sz="1800"/>
            </a:pPr>
            <a:r>
              <a:t>Crystal</a:t>
            </a:r>
          </a:p>
        </p:txBody>
      </p:sp>
      <p:sp>
        <p:nvSpPr>
          <p:cNvPr id="494" name="* Year ~2000 before"/>
          <p:cNvSpPr txBox="1"/>
          <p:nvPr/>
        </p:nvSpPr>
        <p:spPr>
          <a:xfrm>
            <a:off x="6660550" y="1481733"/>
            <a:ext cx="2131626" cy="350662"/>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45719" rIns="45719">
            <a:spAutoFit/>
          </a:bodyPr>
          <a:lstStyle/>
          <a:p>
            <a:r>
              <a:t>* Year ~2000 before</a:t>
            </a:r>
          </a:p>
        </p:txBody>
      </p:sp>
      <p:sp>
        <p:nvSpPr>
          <p:cNvPr id="495" name="30/8/22"/>
          <p:cNvSpPr txBox="1"/>
          <p:nvPr/>
        </p:nvSpPr>
        <p:spPr>
          <a:xfrm>
            <a:off x="492373" y="6414760"/>
            <a:ext cx="2042161" cy="248305"/>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rIns="45719" anchor="ctr">
            <a:spAutoFit/>
          </a:bodyPr>
          <a:lstStyle>
            <a:lvl1pPr>
              <a:defRPr sz="1200">
                <a:solidFill>
                  <a:srgbClr val="898989"/>
                </a:solidFill>
                <a:latin typeface="+mj-lt"/>
                <a:ea typeface="+mj-ea"/>
                <a:cs typeface="+mj-cs"/>
                <a:sym typeface="Calibri"/>
              </a:defRPr>
            </a:lvl1pPr>
          </a:lstStyle>
          <a:p>
            <a:r>
              <a:t>   30/8/22</a:t>
            </a:r>
          </a:p>
        </p:txBody>
      </p:sp>
      <p:sp>
        <p:nvSpPr>
          <p:cNvPr id="496" name="S1-22_SEZG544 - Agile Software Process"/>
          <p:cNvSpPr txBox="1"/>
          <p:nvPr/>
        </p:nvSpPr>
        <p:spPr>
          <a:xfrm>
            <a:off x="3169920" y="6414760"/>
            <a:ext cx="2804160" cy="248305"/>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rIns="45719" anchor="ctr">
            <a:spAutoFit/>
          </a:bodyPr>
          <a:lstStyle>
            <a:lvl1pPr algn="ctr">
              <a:defRPr sz="1200">
                <a:solidFill>
                  <a:srgbClr val="898989"/>
                </a:solidFill>
                <a:latin typeface="+mj-lt"/>
                <a:ea typeface="+mj-ea"/>
                <a:cs typeface="+mj-cs"/>
                <a:sym typeface="Calibri"/>
              </a:defRPr>
            </a:lvl1pPr>
          </a:lstStyle>
          <a:p>
            <a:r>
              <a:t>S1-22_SEZG544 - Agile Software Process</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493">
                                            <p:bg/>
                                          </p:spTgt>
                                        </p:tgtEl>
                                        <p:attrNameLst>
                                          <p:attrName>style.visibility</p:attrName>
                                        </p:attrNameLst>
                                      </p:cBhvr>
                                      <p:to>
                                        <p:strVal val="visible"/>
                                      </p:to>
                                    </p:set>
                                  </p:childTnLst>
                                </p:cTn>
                              </p:par>
                              <p:par>
                                <p:cTn id="7" presetID="1" presetClass="entr" presetSubtype="0" fill="hold" grpId="0" nodeType="withEffect">
                                  <p:stCondLst>
                                    <p:cond delay="0"/>
                                  </p:stCondLst>
                                  <p:iterate>
                                    <p:tmAbs val="0"/>
                                  </p:iterate>
                                  <p:childTnLst>
                                    <p:set>
                                      <p:cBhvr>
                                        <p:cTn id="8" fill="hold"/>
                                        <p:tgtEl>
                                          <p:spTgt spid="493">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iterate>
                                    <p:tmAbs val="0"/>
                                  </p:iterate>
                                  <p:childTnLst>
                                    <p:set>
                                      <p:cBhvr>
                                        <p:cTn id="12" fill="hold"/>
                                        <p:tgtEl>
                                          <p:spTgt spid="49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iterate>
                                    <p:tmAbs val="0"/>
                                  </p:iterate>
                                  <p:childTnLst>
                                    <p:set>
                                      <p:cBhvr>
                                        <p:cTn id="16" fill="hold"/>
                                        <p:tgtEl>
                                          <p:spTgt spid="49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iterate>
                                    <p:tmAbs val="0"/>
                                  </p:iterate>
                                  <p:childTnLst>
                                    <p:set>
                                      <p:cBhvr>
                                        <p:cTn id="20" fill="hold"/>
                                        <p:tgtEl>
                                          <p:spTgt spid="493">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iterate>
                                    <p:tmAbs val="0"/>
                                  </p:iterate>
                                  <p:childTnLst>
                                    <p:set>
                                      <p:cBhvr>
                                        <p:cTn id="24" fill="hold"/>
                                        <p:tgtEl>
                                          <p:spTgt spid="493">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iterate>
                                    <p:tmAbs val="0"/>
                                  </p:iterate>
                                  <p:childTnLst>
                                    <p:set>
                                      <p:cBhvr>
                                        <p:cTn id="28" fill="hold"/>
                                        <p:tgtEl>
                                          <p:spTgt spid="493">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iterate>
                                    <p:tmAbs val="0"/>
                                  </p:iterate>
                                  <p:childTnLst>
                                    <p:set>
                                      <p:cBhvr>
                                        <p:cTn id="32" fill="hold"/>
                                        <p:tgtEl>
                                          <p:spTgt spid="49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3" grpId="0" build="p" bldLvl="5" animBg="1" advAuto="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8" name="Q3,Q4,Q5…"/>
          <p:cNvSpPr txBox="1">
            <a:spLocks noGrp="1"/>
          </p:cNvSpPr>
          <p:nvPr>
            <p:ph type="body" idx="4294967295"/>
          </p:nvPr>
        </p:nvSpPr>
        <p:spPr>
          <a:xfrm>
            <a:off x="304800" y="1493837"/>
            <a:ext cx="8304957" cy="4768524"/>
          </a:xfrm>
          <a:prstGeom prst="rect">
            <a:avLst/>
          </a:prstGeom>
        </p:spPr>
        <p:txBody>
          <a:bodyPr/>
          <a:lstStyle/>
          <a:p>
            <a:pPr marL="243459" indent="-243459" defTabSz="649223">
              <a:spcBef>
                <a:spcPts val="400"/>
              </a:spcBef>
              <a:buSzTx/>
              <a:buNone/>
              <a:defRPr sz="1703"/>
            </a:pPr>
            <a:r>
              <a:t>Q3,Q4,Q5</a:t>
            </a:r>
          </a:p>
          <a:p>
            <a:pPr marL="243459" indent="-243459" defTabSz="649223">
              <a:spcBef>
                <a:spcPts val="400"/>
              </a:spcBef>
              <a:buSzTx/>
              <a:buNone/>
              <a:defRPr sz="1703"/>
            </a:pPr>
            <a:endParaRPr/>
          </a:p>
          <a:p>
            <a:pPr marL="243459" indent="-243459" defTabSz="649223">
              <a:spcBef>
                <a:spcPts val="400"/>
              </a:spcBef>
              <a:buSzTx/>
              <a:buNone/>
              <a:defRPr sz="1703"/>
            </a:pPr>
            <a:r>
              <a:rPr u="sng">
                <a:solidFill>
                  <a:srgbClr val="0000FF"/>
                </a:solidFill>
                <a:uFill>
                  <a:solidFill>
                    <a:srgbClr val="0000FF"/>
                  </a:solidFill>
                </a:uFill>
                <a:hlinkClick r:id="rId2"/>
              </a:rPr>
              <a:t>https://forms.gle/bz3784DRQYHD5BnN9</a:t>
            </a:r>
          </a:p>
          <a:p>
            <a:pPr marL="243459" indent="-243459" defTabSz="649223">
              <a:spcBef>
                <a:spcPts val="400"/>
              </a:spcBef>
              <a:buSzTx/>
              <a:buNone/>
              <a:defRPr sz="1703"/>
            </a:pPr>
            <a:endParaRPr u="sng">
              <a:solidFill>
                <a:srgbClr val="0000FF"/>
              </a:solidFill>
              <a:uFill>
                <a:solidFill>
                  <a:srgbClr val="0000FF"/>
                </a:solidFill>
              </a:uFill>
              <a:hlinkClick r:id="rId2"/>
            </a:endParaRPr>
          </a:p>
          <a:p>
            <a:pPr marL="243459" indent="-243459" defTabSz="649223">
              <a:spcBef>
                <a:spcPts val="400"/>
              </a:spcBef>
              <a:buSzTx/>
              <a:buNone/>
              <a:defRPr sz="1703"/>
            </a:pPr>
            <a:r>
              <a:rPr u="sng">
                <a:solidFill>
                  <a:srgbClr val="0000FF"/>
                </a:solidFill>
                <a:uFill>
                  <a:solidFill>
                    <a:srgbClr val="0000FF"/>
                  </a:solidFill>
                </a:uFill>
                <a:hlinkClick r:id="rId3"/>
              </a:rPr>
              <a:t>https://forms.gle/TZpHt55eRhKijnZT9</a:t>
            </a:r>
          </a:p>
          <a:p>
            <a:pPr marL="243459" indent="-243459" defTabSz="649223">
              <a:spcBef>
                <a:spcPts val="400"/>
              </a:spcBef>
              <a:buSzTx/>
              <a:buNone/>
              <a:defRPr sz="1703"/>
            </a:pPr>
            <a:endParaRPr u="sng">
              <a:solidFill>
                <a:srgbClr val="0000FF"/>
              </a:solidFill>
              <a:uFill>
                <a:solidFill>
                  <a:srgbClr val="0000FF"/>
                </a:solidFill>
              </a:uFill>
              <a:hlinkClick r:id="rId3"/>
            </a:endParaRPr>
          </a:p>
          <a:p>
            <a:pPr marL="243459" indent="-243459" defTabSz="649223">
              <a:spcBef>
                <a:spcPts val="400"/>
              </a:spcBef>
              <a:buSzTx/>
              <a:buNone/>
              <a:defRPr sz="1703"/>
            </a:pPr>
            <a:r>
              <a:rPr u="sng">
                <a:solidFill>
                  <a:srgbClr val="0000FF"/>
                </a:solidFill>
                <a:uFill>
                  <a:solidFill>
                    <a:srgbClr val="0000FF"/>
                  </a:solidFill>
                </a:uFill>
                <a:hlinkClick r:id="rId4"/>
              </a:rPr>
              <a:t>https://forms.gle/7XCdp9E7yr9ABG2r8</a:t>
            </a:r>
          </a:p>
          <a:p>
            <a:pPr marL="243459" indent="-243459" defTabSz="649223">
              <a:spcBef>
                <a:spcPts val="400"/>
              </a:spcBef>
              <a:buSzTx/>
              <a:buNone/>
              <a:defRPr sz="1703"/>
            </a:pPr>
            <a:endParaRPr u="sng">
              <a:solidFill>
                <a:srgbClr val="0000FF"/>
              </a:solidFill>
              <a:uFill>
                <a:solidFill>
                  <a:srgbClr val="0000FF"/>
                </a:solidFill>
              </a:uFill>
              <a:hlinkClick r:id="rId4"/>
            </a:endParaRPr>
          </a:p>
          <a:p>
            <a:pPr marL="243459" indent="-243459" defTabSz="649223">
              <a:spcBef>
                <a:spcPts val="400"/>
              </a:spcBef>
              <a:buSzTx/>
              <a:buNone/>
              <a:defRPr sz="1703"/>
            </a:pPr>
            <a:endParaRPr u="sng">
              <a:solidFill>
                <a:srgbClr val="0000FF"/>
              </a:solidFill>
              <a:uFill>
                <a:solidFill>
                  <a:srgbClr val="0000FF"/>
                </a:solidFill>
              </a:uFill>
              <a:hlinkClick r:id="rId4"/>
            </a:endParaRPr>
          </a:p>
          <a:p>
            <a:pPr marL="243459" indent="-243459" defTabSz="649223">
              <a:spcBef>
                <a:spcPts val="400"/>
              </a:spcBef>
              <a:buSzTx/>
              <a:buNone/>
              <a:defRPr sz="1703"/>
            </a:pPr>
            <a:endParaRPr u="sng">
              <a:solidFill>
                <a:srgbClr val="0000FF"/>
              </a:solidFill>
              <a:uFill>
                <a:solidFill>
                  <a:srgbClr val="0000FF"/>
                </a:solidFill>
              </a:uFill>
              <a:hlinkClick r:id="rId4"/>
            </a:endParaRPr>
          </a:p>
          <a:p>
            <a:pPr marL="243459" indent="-243459" defTabSz="649223">
              <a:spcBef>
                <a:spcPts val="400"/>
              </a:spcBef>
              <a:buSzTx/>
              <a:buNone/>
              <a:defRPr sz="1703"/>
            </a:pPr>
            <a:endParaRPr u="sng">
              <a:solidFill>
                <a:srgbClr val="0000FF"/>
              </a:solidFill>
              <a:uFill>
                <a:solidFill>
                  <a:srgbClr val="0000FF"/>
                </a:solidFill>
              </a:uFill>
              <a:hlinkClick r:id="rId4"/>
            </a:endParaRPr>
          </a:p>
          <a:p>
            <a:pPr marL="243459" indent="-243459" defTabSz="649223">
              <a:spcBef>
                <a:spcPts val="400"/>
              </a:spcBef>
              <a:buSzTx/>
              <a:buNone/>
              <a:defRPr sz="1703"/>
            </a:pPr>
            <a:endParaRPr u="sng">
              <a:solidFill>
                <a:srgbClr val="0000FF"/>
              </a:solidFill>
              <a:uFill>
                <a:solidFill>
                  <a:srgbClr val="0000FF"/>
                </a:solidFill>
              </a:uFill>
              <a:hlinkClick r:id="rId4"/>
            </a:endParaRPr>
          </a:p>
          <a:p>
            <a:pPr marL="243459" indent="-243459" defTabSz="649223">
              <a:spcBef>
                <a:spcPts val="400"/>
              </a:spcBef>
              <a:buSzTx/>
              <a:buNone/>
              <a:defRPr sz="1703"/>
            </a:pPr>
            <a:endParaRPr u="sng">
              <a:solidFill>
                <a:srgbClr val="0000FF"/>
              </a:solidFill>
              <a:uFill>
                <a:solidFill>
                  <a:srgbClr val="0000FF"/>
                </a:solidFill>
              </a:uFill>
              <a:hlinkClick r:id="rId4"/>
            </a:endParaRPr>
          </a:p>
          <a:p>
            <a:pPr marL="243459" indent="-243459" defTabSz="649223">
              <a:spcBef>
                <a:spcPts val="400"/>
              </a:spcBef>
              <a:buSzTx/>
              <a:buNone/>
              <a:defRPr sz="1703"/>
            </a:pPr>
            <a:endParaRPr u="sng">
              <a:solidFill>
                <a:srgbClr val="0000FF"/>
              </a:solidFill>
              <a:uFill>
                <a:solidFill>
                  <a:srgbClr val="0000FF"/>
                </a:solidFill>
              </a:uFill>
              <a:hlinkClick r:id="rId4"/>
            </a:endParaRPr>
          </a:p>
        </p:txBody>
      </p:sp>
      <p:sp>
        <p:nvSpPr>
          <p:cNvPr id="499" name="Q&amp;A"/>
          <p:cNvSpPr txBox="1"/>
          <p:nvPr/>
        </p:nvSpPr>
        <p:spPr>
          <a:xfrm>
            <a:off x="350520" y="152399"/>
            <a:ext cx="6233160" cy="1143002"/>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rIns="45719" anchor="ctr">
            <a:normAutofit/>
          </a:bodyPr>
          <a:lstStyle>
            <a:lvl1pPr marL="342900" indent="-685800">
              <a:lnSpc>
                <a:spcPts val="3600"/>
              </a:lnSpc>
              <a:defRPr sz="3600" b="1"/>
            </a:lvl1pPr>
          </a:lstStyle>
          <a:p>
            <a:r>
              <a:t>Q&amp;A</a:t>
            </a:r>
          </a:p>
        </p:txBody>
      </p:sp>
      <p:sp>
        <p:nvSpPr>
          <p:cNvPr id="500" name="30/8/22"/>
          <p:cNvSpPr txBox="1"/>
          <p:nvPr/>
        </p:nvSpPr>
        <p:spPr>
          <a:xfrm>
            <a:off x="502919" y="6414760"/>
            <a:ext cx="2042162" cy="248305"/>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rIns="45719" anchor="ctr">
            <a:spAutoFit/>
          </a:bodyPr>
          <a:lstStyle>
            <a:lvl1pPr>
              <a:defRPr sz="1200">
                <a:solidFill>
                  <a:srgbClr val="898989"/>
                </a:solidFill>
                <a:latin typeface="+mj-lt"/>
                <a:ea typeface="+mj-ea"/>
                <a:cs typeface="+mj-cs"/>
                <a:sym typeface="Calibri"/>
              </a:defRPr>
            </a:lvl1pPr>
          </a:lstStyle>
          <a:p>
            <a:r>
              <a:t>  30/8/22</a:t>
            </a:r>
          </a:p>
        </p:txBody>
      </p:sp>
      <p:sp>
        <p:nvSpPr>
          <p:cNvPr id="501" name="S1-22_SEZG544 - Agile Software Process"/>
          <p:cNvSpPr txBox="1"/>
          <p:nvPr/>
        </p:nvSpPr>
        <p:spPr>
          <a:xfrm>
            <a:off x="3169920" y="6414760"/>
            <a:ext cx="2804160" cy="248305"/>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rIns="45719" anchor="ctr">
            <a:spAutoFit/>
          </a:bodyPr>
          <a:lstStyle>
            <a:lvl1pPr algn="ctr">
              <a:defRPr sz="1200">
                <a:solidFill>
                  <a:srgbClr val="898989"/>
                </a:solidFill>
                <a:latin typeface="+mj-lt"/>
                <a:ea typeface="+mj-ea"/>
                <a:cs typeface="+mj-cs"/>
                <a:sym typeface="Calibri"/>
              </a:defRPr>
            </a:lvl1pPr>
          </a:lstStyle>
          <a:p>
            <a:r>
              <a:t>S1-22_SEZG544 - Agile Software Process</a:t>
            </a:r>
          </a:p>
        </p:txBody>
      </p:sp>
      <p:sp>
        <p:nvSpPr>
          <p:cNvPr id="502" name="Slide Number"/>
          <p:cNvSpPr txBox="1">
            <a:spLocks noGrp="1"/>
          </p:cNvSpPr>
          <p:nvPr>
            <p:ph type="sldNum" sz="quarter" idx="2"/>
          </p:nvPr>
        </p:nvSpPr>
        <p:spPr>
          <a:xfrm>
            <a:off x="8428176" y="6414760"/>
            <a:ext cx="258624" cy="248305"/>
          </a:xfrm>
          <a:prstGeom prst="rect">
            <a:avLst/>
          </a:prstGeom>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a:lstStyle/>
          <a:p>
            <a:fld id="{86CB4B4D-7CA3-9044-876B-883B54F8677D}" type="slidenum">
              <a:rPr/>
              <a:t>12</a:t>
            </a:fld>
            <a:endParaRPr/>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4" name="Project Delivery Environments/Agile Suitability, other concepts"/>
          <p:cNvSpPr txBox="1">
            <a:spLocks noGrp="1"/>
          </p:cNvSpPr>
          <p:nvPr>
            <p:ph type="body" sz="half" idx="4294967295"/>
          </p:nvPr>
        </p:nvSpPr>
        <p:spPr>
          <a:xfrm>
            <a:off x="304800" y="4648200"/>
            <a:ext cx="8458200" cy="1600200"/>
          </a:xfrm>
          <a:prstGeom prst="rect">
            <a:avLst/>
          </a:prstGeom>
        </p:spPr>
        <p:txBody>
          <a:bodyPr>
            <a:normAutofit/>
          </a:bodyPr>
          <a:lstStyle>
            <a:lvl1pPr marL="0" indent="0">
              <a:lnSpc>
                <a:spcPts val="4200"/>
              </a:lnSpc>
              <a:spcBef>
                <a:spcPts val="0"/>
              </a:spcBef>
              <a:buSzTx/>
              <a:buNone/>
              <a:defRPr sz="4000" b="1"/>
            </a:lvl1pPr>
          </a:lstStyle>
          <a:p>
            <a:r>
              <a:t>Project</a:t>
            </a:r>
            <a:r>
              <a:rPr lang="en-US"/>
              <a:t> Classifications/Decision making models</a:t>
            </a:r>
            <a:endParaRPr/>
          </a:p>
        </p:txBody>
      </p:sp>
      <p:sp>
        <p:nvSpPr>
          <p:cNvPr id="505" name="30/8/22"/>
          <p:cNvSpPr txBox="1"/>
          <p:nvPr/>
        </p:nvSpPr>
        <p:spPr>
          <a:xfrm>
            <a:off x="502919" y="6414760"/>
            <a:ext cx="2042162" cy="248305"/>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rIns="45719" anchor="ctr">
            <a:spAutoFit/>
          </a:bodyPr>
          <a:lstStyle>
            <a:lvl1pPr>
              <a:defRPr sz="1200">
                <a:solidFill>
                  <a:srgbClr val="898989"/>
                </a:solidFill>
                <a:latin typeface="+mj-lt"/>
                <a:ea typeface="+mj-ea"/>
                <a:cs typeface="+mj-cs"/>
                <a:sym typeface="Calibri"/>
              </a:defRPr>
            </a:lvl1pPr>
          </a:lstStyle>
          <a:p>
            <a:r>
              <a:t>  30/8/22</a:t>
            </a:r>
          </a:p>
        </p:txBody>
      </p:sp>
      <p:sp>
        <p:nvSpPr>
          <p:cNvPr id="506" name="S1-22_SEZG544 - Agile Software Process"/>
          <p:cNvSpPr txBox="1"/>
          <p:nvPr/>
        </p:nvSpPr>
        <p:spPr>
          <a:xfrm>
            <a:off x="3169920" y="6414760"/>
            <a:ext cx="2804160" cy="248305"/>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rIns="45719" anchor="ctr">
            <a:spAutoFit/>
          </a:bodyPr>
          <a:lstStyle>
            <a:lvl1pPr algn="ctr">
              <a:defRPr sz="1200">
                <a:solidFill>
                  <a:srgbClr val="898989"/>
                </a:solidFill>
                <a:latin typeface="+mj-lt"/>
                <a:ea typeface="+mj-ea"/>
                <a:cs typeface="+mj-cs"/>
                <a:sym typeface="Calibri"/>
              </a:defRPr>
            </a:lvl1pPr>
          </a:lstStyle>
          <a:p>
            <a:r>
              <a:t>S1-22_SEZG544 - Agile Software Process</a:t>
            </a:r>
          </a:p>
        </p:txBody>
      </p:sp>
      <p:sp>
        <p:nvSpPr>
          <p:cNvPr id="507" name="Slide Number"/>
          <p:cNvSpPr txBox="1">
            <a:spLocks noGrp="1"/>
          </p:cNvSpPr>
          <p:nvPr>
            <p:ph type="sldNum" sz="quarter" idx="2"/>
          </p:nvPr>
        </p:nvSpPr>
        <p:spPr>
          <a:xfrm>
            <a:off x="8428176" y="6414760"/>
            <a:ext cx="258624" cy="248305"/>
          </a:xfrm>
          <a:prstGeom prst="rect">
            <a:avLst/>
          </a:prstGeom>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a:lstStyle/>
          <a:p>
            <a:fld id="{86CB4B4D-7CA3-9044-876B-883B54F8677D}" type="slidenum">
              <a:rPr/>
              <a:t>13</a:t>
            </a:fld>
            <a:endParaRPr/>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9" name="Agile Suitability - Project Environment…"/>
          <p:cNvSpPr txBox="1">
            <a:spLocks noGrp="1"/>
          </p:cNvSpPr>
          <p:nvPr>
            <p:ph type="body" sz="quarter" idx="4294967295"/>
          </p:nvPr>
        </p:nvSpPr>
        <p:spPr>
          <a:xfrm>
            <a:off x="304800" y="152399"/>
            <a:ext cx="6324600" cy="1143002"/>
          </a:xfrm>
          <a:prstGeom prst="rect">
            <a:avLst/>
          </a:prstGeom>
        </p:spPr>
        <p:txBody>
          <a:bodyPr anchor="ctr"/>
          <a:lstStyle/>
          <a:p>
            <a:pPr marL="329184" indent="-658368" defTabSz="877823">
              <a:lnSpc>
                <a:spcPts val="3400"/>
              </a:lnSpc>
              <a:spcBef>
                <a:spcPts val="0"/>
              </a:spcBef>
              <a:buSzTx/>
              <a:buNone/>
              <a:defRPr sz="2688" b="1"/>
            </a:pPr>
            <a:r>
              <a:t>Agile Suitability - Project Environment</a:t>
            </a:r>
            <a:endParaRPr lang="en-US"/>
          </a:p>
          <a:p>
            <a:pPr marL="329184" indent="-658368" defTabSz="877823">
              <a:lnSpc>
                <a:spcPts val="3400"/>
              </a:lnSpc>
              <a:spcBef>
                <a:spcPts val="0"/>
              </a:spcBef>
              <a:buSzTx/>
              <a:buNone/>
              <a:defRPr sz="2688" b="1"/>
            </a:pPr>
            <a:r>
              <a:rPr lang="en-US" sz="2800"/>
              <a:t>Stacey’s Complexity Model</a:t>
            </a:r>
          </a:p>
          <a:p>
            <a:pPr marL="329184" indent="-658368" defTabSz="877823">
              <a:lnSpc>
                <a:spcPts val="3400"/>
              </a:lnSpc>
              <a:spcBef>
                <a:spcPts val="0"/>
              </a:spcBef>
              <a:buSzTx/>
              <a:buNone/>
              <a:defRPr sz="2688" b="1"/>
            </a:pPr>
            <a:endParaRPr/>
          </a:p>
        </p:txBody>
      </p:sp>
      <p:sp>
        <p:nvSpPr>
          <p:cNvPr id="510" name="Agile Software Process SE ZG544 S1-22-23"/>
          <p:cNvSpPr txBox="1"/>
          <p:nvPr/>
        </p:nvSpPr>
        <p:spPr>
          <a:xfrm>
            <a:off x="3169920" y="6414760"/>
            <a:ext cx="2804160" cy="248305"/>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rIns="45719" anchor="ctr">
            <a:spAutoFit/>
          </a:bodyPr>
          <a:lstStyle>
            <a:lvl1pPr algn="ctr">
              <a:defRPr sz="1200">
                <a:solidFill>
                  <a:srgbClr val="898989"/>
                </a:solidFill>
                <a:latin typeface="+mj-lt"/>
                <a:ea typeface="+mj-ea"/>
                <a:cs typeface="+mj-cs"/>
                <a:sym typeface="Calibri"/>
              </a:defRPr>
            </a:lvl1pPr>
          </a:lstStyle>
          <a:p>
            <a:r>
              <a:t> Agile Software Process SE ZG544 S1-22-23</a:t>
            </a:r>
          </a:p>
        </p:txBody>
      </p:sp>
      <p:sp>
        <p:nvSpPr>
          <p:cNvPr id="511" name="Slide Number"/>
          <p:cNvSpPr txBox="1">
            <a:spLocks noGrp="1"/>
          </p:cNvSpPr>
          <p:nvPr>
            <p:ph type="sldNum" sz="quarter" idx="2"/>
          </p:nvPr>
        </p:nvSpPr>
        <p:spPr>
          <a:xfrm>
            <a:off x="8428176" y="6414760"/>
            <a:ext cx="258624" cy="248305"/>
          </a:xfrm>
          <a:prstGeom prst="rect">
            <a:avLst/>
          </a:prstGeom>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a:lstStyle/>
          <a:p>
            <a:fld id="{86CB4B4D-7CA3-9044-876B-883B54F8677D}" type="slidenum">
              <a:rPr/>
              <a:t>14</a:t>
            </a:fld>
            <a:endParaRPr/>
          </a:p>
        </p:txBody>
      </p:sp>
      <p:pic>
        <p:nvPicPr>
          <p:cNvPr id="512" name="image.png" descr="image.png"/>
          <p:cNvPicPr>
            <a:picLocks noChangeAspect="1"/>
          </p:cNvPicPr>
          <p:nvPr/>
        </p:nvPicPr>
        <p:blipFill>
          <a:blip r:embed="rId2"/>
          <a:stretch>
            <a:fillRect/>
          </a:stretch>
        </p:blipFill>
        <p:spPr>
          <a:xfrm>
            <a:off x="197726" y="1555424"/>
            <a:ext cx="5637590" cy="3909898"/>
          </a:xfrm>
          <a:prstGeom prst="rect">
            <a:avLst/>
          </a:prstGeom>
          <a:solidFill>
            <a:srgbClr val="FFFFFF"/>
          </a:solidFill>
          <a:ln w="41275">
            <a:solidFill>
              <a:srgbClr val="385D8A"/>
            </a:solidFill>
            <a:miter lim="400000"/>
          </a:ln>
        </p:spPr>
      </p:pic>
      <p:sp>
        <p:nvSpPr>
          <p:cNvPr id="515" name="Ref: Agile Practice Guide (ENGLISH) by Project Management Institute Published by Project Management Institute, 2017 (Agile methodologies)"/>
          <p:cNvSpPr txBox="1"/>
          <p:nvPr/>
        </p:nvSpPr>
        <p:spPr>
          <a:xfrm>
            <a:off x="426719" y="6154737"/>
            <a:ext cx="7938136" cy="230832"/>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rIns="45719">
            <a:spAutoFit/>
          </a:bodyPr>
          <a:lstStyle>
            <a:lvl1pPr>
              <a:defRPr sz="1000"/>
            </a:lvl1pPr>
          </a:lstStyle>
          <a:p>
            <a:r>
              <a:rPr sz="900"/>
              <a:t>Ref: Agile Practice Guide (ENGLISH) by Project Management Institute Published by Project Management Institute, 2017 (Agile methodologies)</a:t>
            </a:r>
          </a:p>
        </p:txBody>
      </p:sp>
      <p:sp>
        <p:nvSpPr>
          <p:cNvPr id="516" name="30/8/22"/>
          <p:cNvSpPr txBox="1"/>
          <p:nvPr/>
        </p:nvSpPr>
        <p:spPr>
          <a:xfrm>
            <a:off x="492373" y="6414760"/>
            <a:ext cx="2042161" cy="248305"/>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rIns="45719" anchor="ctr">
            <a:spAutoFit/>
          </a:bodyPr>
          <a:lstStyle>
            <a:lvl1pPr>
              <a:defRPr sz="1200">
                <a:solidFill>
                  <a:srgbClr val="898989"/>
                </a:solidFill>
                <a:latin typeface="+mj-lt"/>
                <a:ea typeface="+mj-ea"/>
                <a:cs typeface="+mj-cs"/>
                <a:sym typeface="Calibri"/>
              </a:defRPr>
            </a:lvl1pPr>
          </a:lstStyle>
          <a:p>
            <a:r>
              <a:t>   30/8/22</a:t>
            </a:r>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5BE8457F-EFF5-6052-AAF0-5402D09F50BC}"/>
                  </a:ext>
                </a:extLst>
              </p14:cNvPr>
              <p14:cNvContentPartPr/>
              <p14:nvPr/>
            </p14:nvContentPartPr>
            <p14:xfrm>
              <a:off x="234360" y="2474280"/>
              <a:ext cx="6385320" cy="3495600"/>
            </p14:xfrm>
          </p:contentPart>
        </mc:Choice>
        <mc:Fallback xmlns="">
          <p:pic>
            <p:nvPicPr>
              <p:cNvPr id="2" name="Ink 1">
                <a:extLst>
                  <a:ext uri="{FF2B5EF4-FFF2-40B4-BE49-F238E27FC236}">
                    <a16:creationId xmlns:a16="http://schemas.microsoft.com/office/drawing/2014/main" id="{5BE8457F-EFF5-6052-AAF0-5402D09F50BC}"/>
                  </a:ext>
                </a:extLst>
              </p:cNvPr>
              <p:cNvPicPr/>
              <p:nvPr/>
            </p:nvPicPr>
            <p:blipFill>
              <a:blip r:embed="rId4"/>
              <a:stretch>
                <a:fillRect/>
              </a:stretch>
            </p:blipFill>
            <p:spPr>
              <a:xfrm>
                <a:off x="218160" y="2458080"/>
                <a:ext cx="6417720" cy="352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12F653FF-793A-3703-3CEB-E4E68F0FCB15}"/>
                  </a:ext>
                </a:extLst>
              </p14:cNvPr>
              <p14:cNvContentPartPr/>
              <p14:nvPr/>
            </p14:nvContentPartPr>
            <p14:xfrm>
              <a:off x="343800" y="582840"/>
              <a:ext cx="8733600" cy="5798160"/>
            </p14:xfrm>
          </p:contentPart>
        </mc:Choice>
        <mc:Fallback xmlns="">
          <p:pic>
            <p:nvPicPr>
              <p:cNvPr id="3" name="Ink 2">
                <a:extLst>
                  <a:ext uri="{FF2B5EF4-FFF2-40B4-BE49-F238E27FC236}">
                    <a16:creationId xmlns:a16="http://schemas.microsoft.com/office/drawing/2014/main" id="{12F653FF-793A-3703-3CEB-E4E68F0FCB15}"/>
                  </a:ext>
                </a:extLst>
              </p:cNvPr>
              <p:cNvPicPr/>
              <p:nvPr/>
            </p:nvPicPr>
            <p:blipFill>
              <a:blip r:embed="rId6"/>
              <a:stretch>
                <a:fillRect/>
              </a:stretch>
            </p:blipFill>
            <p:spPr>
              <a:xfrm>
                <a:off x="327600" y="566640"/>
                <a:ext cx="8766000" cy="5830560"/>
              </a:xfrm>
              <a:prstGeom prst="rect">
                <a:avLst/>
              </a:prstGeom>
            </p:spPr>
          </p:pic>
        </mc:Fallback>
      </mc:AlternateContent>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5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 grpId="0" animBg="1" advAuto="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8" name="Pronounced as: kun-ev-in"/>
          <p:cNvSpPr txBox="1">
            <a:spLocks noGrp="1"/>
          </p:cNvSpPr>
          <p:nvPr>
            <p:ph type="body" idx="4294967295"/>
          </p:nvPr>
        </p:nvSpPr>
        <p:spPr>
          <a:xfrm>
            <a:off x="304800" y="1493837"/>
            <a:ext cx="8534400" cy="4857751"/>
          </a:xfrm>
          <a:prstGeom prst="rect">
            <a:avLst/>
          </a:prstGeom>
        </p:spPr>
        <p:txBody>
          <a:bodyPr/>
          <a:lstStyle>
            <a:lvl1pPr>
              <a:spcBef>
                <a:spcPts val="500"/>
              </a:spcBef>
              <a:buSzTx/>
              <a:buNone/>
              <a:defRPr sz="2400"/>
            </a:lvl1pPr>
          </a:lstStyle>
          <a:p>
            <a:r>
              <a:t>Pronounced as: kun-ev-in</a:t>
            </a:r>
          </a:p>
        </p:txBody>
      </p:sp>
      <p:sp>
        <p:nvSpPr>
          <p:cNvPr id="519" name="Cynefin framework - A Leader’s Framework for Decision Making"/>
          <p:cNvSpPr txBox="1">
            <a:spLocks noGrp="1"/>
          </p:cNvSpPr>
          <p:nvPr>
            <p:ph type="title" idx="4294967295"/>
          </p:nvPr>
        </p:nvSpPr>
        <p:spPr>
          <a:xfrm>
            <a:off x="228600" y="152399"/>
            <a:ext cx="8229600" cy="1143002"/>
          </a:xfrm>
          <a:prstGeom prst="rect">
            <a:avLst/>
          </a:prstGeom>
        </p:spPr>
        <p:txBody>
          <a:bodyPr>
            <a:normAutofit fontScale="90000"/>
          </a:bodyPr>
          <a:lstStyle>
            <a:lvl1pPr>
              <a:defRPr sz="3600"/>
            </a:lvl1pPr>
          </a:lstStyle>
          <a:p>
            <a:r>
              <a:t>Cynefin framework - A Leader’s Framework for Decision Making </a:t>
            </a:r>
          </a:p>
        </p:txBody>
      </p:sp>
      <p:sp>
        <p:nvSpPr>
          <p:cNvPr id="520" name="Agile Software Process SE ZG544 S1-22-23"/>
          <p:cNvSpPr txBox="1"/>
          <p:nvPr/>
        </p:nvSpPr>
        <p:spPr>
          <a:xfrm>
            <a:off x="3169920" y="6414760"/>
            <a:ext cx="2804160" cy="248305"/>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rIns="45719" anchor="ctr">
            <a:spAutoFit/>
          </a:bodyPr>
          <a:lstStyle>
            <a:lvl1pPr algn="ctr">
              <a:defRPr sz="1200">
                <a:solidFill>
                  <a:srgbClr val="898989"/>
                </a:solidFill>
                <a:latin typeface="+mj-lt"/>
                <a:ea typeface="+mj-ea"/>
                <a:cs typeface="+mj-cs"/>
                <a:sym typeface="Calibri"/>
              </a:defRPr>
            </a:lvl1pPr>
          </a:lstStyle>
          <a:p>
            <a:r>
              <a:t> Agile Software Process SE ZG544 S1-22-23</a:t>
            </a:r>
          </a:p>
        </p:txBody>
      </p:sp>
      <p:sp>
        <p:nvSpPr>
          <p:cNvPr id="521" name="Slide Number"/>
          <p:cNvSpPr txBox="1">
            <a:spLocks noGrp="1"/>
          </p:cNvSpPr>
          <p:nvPr>
            <p:ph type="sldNum" sz="quarter" idx="2"/>
          </p:nvPr>
        </p:nvSpPr>
        <p:spPr>
          <a:xfrm>
            <a:off x="8428176" y="6414760"/>
            <a:ext cx="258624" cy="248305"/>
          </a:xfrm>
          <a:prstGeom prst="rect">
            <a:avLst/>
          </a:prstGeom>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a:lstStyle/>
          <a:p>
            <a:fld id="{86CB4B4D-7CA3-9044-876B-883B54F8677D}" type="slidenum">
              <a:rPr/>
              <a:t>15</a:t>
            </a:fld>
            <a:endParaRPr/>
          </a:p>
        </p:txBody>
      </p:sp>
      <p:pic>
        <p:nvPicPr>
          <p:cNvPr id="522" name="image.png" descr="image.png"/>
          <p:cNvPicPr>
            <a:picLocks noChangeAspect="1"/>
          </p:cNvPicPr>
          <p:nvPr/>
        </p:nvPicPr>
        <p:blipFill>
          <a:blip r:embed="rId2"/>
          <a:stretch>
            <a:fillRect/>
          </a:stretch>
        </p:blipFill>
        <p:spPr>
          <a:xfrm>
            <a:off x="1981200" y="1893887"/>
            <a:ext cx="4849813" cy="4302126"/>
          </a:xfrm>
          <a:prstGeom prst="rect">
            <a:avLst/>
          </a:prstGeom>
          <a:ln w="12700">
            <a:miter lim="400000"/>
          </a:ln>
        </p:spPr>
      </p:pic>
      <p:sp>
        <p:nvSpPr>
          <p:cNvPr id="523" name="Developed in the early 2000s by David Snodown"/>
          <p:cNvSpPr txBox="1"/>
          <p:nvPr/>
        </p:nvSpPr>
        <p:spPr>
          <a:xfrm>
            <a:off x="4819332" y="1503362"/>
            <a:ext cx="4023361" cy="646331"/>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rIns="45719">
            <a:spAutoFit/>
          </a:bodyPr>
          <a:lstStyle/>
          <a:p>
            <a:r>
              <a:t>Developed in the early 2000s by David Snodown </a:t>
            </a:r>
          </a:p>
        </p:txBody>
      </p:sp>
      <p:sp>
        <p:nvSpPr>
          <p:cNvPr id="524" name="Good/Standard…"/>
          <p:cNvSpPr txBox="1"/>
          <p:nvPr/>
        </p:nvSpPr>
        <p:spPr>
          <a:xfrm>
            <a:off x="5853355" y="3050469"/>
            <a:ext cx="1654670" cy="617362"/>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45719" rIns="45719">
            <a:spAutoFit/>
          </a:bodyPr>
          <a:lstStyle/>
          <a:p>
            <a:r>
              <a:t>Good/Standard</a:t>
            </a:r>
          </a:p>
          <a:p>
            <a:r>
              <a:t> Practice</a:t>
            </a:r>
          </a:p>
        </p:txBody>
      </p:sp>
      <p:sp>
        <p:nvSpPr>
          <p:cNvPr id="525" name="Best Practice"/>
          <p:cNvSpPr txBox="1"/>
          <p:nvPr/>
        </p:nvSpPr>
        <p:spPr>
          <a:xfrm>
            <a:off x="5218355" y="5755569"/>
            <a:ext cx="1450850" cy="350662"/>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45719" rIns="45719">
            <a:spAutoFit/>
          </a:bodyPr>
          <a:lstStyle/>
          <a:p>
            <a:r>
              <a:t>Best Practice</a:t>
            </a:r>
          </a:p>
        </p:txBody>
      </p:sp>
      <p:sp>
        <p:nvSpPr>
          <p:cNvPr id="526" name="Emergent"/>
          <p:cNvSpPr txBox="1"/>
          <p:nvPr/>
        </p:nvSpPr>
        <p:spPr>
          <a:xfrm>
            <a:off x="2900605" y="1843969"/>
            <a:ext cx="1095225" cy="350662"/>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45719" rIns="45719">
            <a:spAutoFit/>
          </a:bodyPr>
          <a:lstStyle/>
          <a:p>
            <a:r>
              <a:t>Emergent</a:t>
            </a:r>
          </a:p>
        </p:txBody>
      </p:sp>
      <p:sp>
        <p:nvSpPr>
          <p:cNvPr id="527" name="Novel"/>
          <p:cNvSpPr txBox="1"/>
          <p:nvPr/>
        </p:nvSpPr>
        <p:spPr>
          <a:xfrm>
            <a:off x="2056055" y="5107869"/>
            <a:ext cx="688589" cy="350662"/>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45719" rIns="45719">
            <a:spAutoFit/>
          </a:bodyPr>
          <a:lstStyle/>
          <a:p>
            <a:r>
              <a:t>Novel</a:t>
            </a:r>
          </a:p>
        </p:txBody>
      </p:sp>
      <p:sp>
        <p:nvSpPr>
          <p:cNvPr id="528" name="30/8/22"/>
          <p:cNvSpPr txBox="1"/>
          <p:nvPr/>
        </p:nvSpPr>
        <p:spPr>
          <a:xfrm>
            <a:off x="492373" y="6414760"/>
            <a:ext cx="2042161" cy="248305"/>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rIns="45719" anchor="ctr">
            <a:spAutoFit/>
          </a:bodyPr>
          <a:lstStyle>
            <a:lvl1pPr>
              <a:defRPr sz="1200">
                <a:solidFill>
                  <a:srgbClr val="898989"/>
                </a:solidFill>
                <a:latin typeface="+mj-lt"/>
                <a:ea typeface="+mj-ea"/>
                <a:cs typeface="+mj-cs"/>
                <a:sym typeface="Calibri"/>
              </a:defRPr>
            </a:lvl1pPr>
          </a:lstStyle>
          <a:p>
            <a:r>
              <a:t>   30/8/22</a:t>
            </a:r>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D68D8F41-BAFD-4463-090E-B7F37B8F9D19}"/>
                  </a:ext>
                </a:extLst>
              </p14:cNvPr>
              <p14:cNvContentPartPr/>
              <p14:nvPr/>
            </p14:nvContentPartPr>
            <p14:xfrm>
              <a:off x="221760" y="133920"/>
              <a:ext cx="8679600" cy="6324480"/>
            </p14:xfrm>
          </p:contentPart>
        </mc:Choice>
        <mc:Fallback xmlns="">
          <p:pic>
            <p:nvPicPr>
              <p:cNvPr id="2" name="Ink 1">
                <a:extLst>
                  <a:ext uri="{FF2B5EF4-FFF2-40B4-BE49-F238E27FC236}">
                    <a16:creationId xmlns:a16="http://schemas.microsoft.com/office/drawing/2014/main" id="{D68D8F41-BAFD-4463-090E-B7F37B8F9D19}"/>
                  </a:ext>
                </a:extLst>
              </p:cNvPr>
              <p:cNvPicPr/>
              <p:nvPr/>
            </p:nvPicPr>
            <p:blipFill>
              <a:blip r:embed="rId4"/>
              <a:stretch>
                <a:fillRect/>
              </a:stretch>
            </p:blipFill>
            <p:spPr>
              <a:xfrm>
                <a:off x="205560" y="117720"/>
                <a:ext cx="8712000" cy="6356880"/>
              </a:xfrm>
              <a:prstGeom prst="rect">
                <a:avLst/>
              </a:prstGeom>
            </p:spPr>
          </p:pic>
        </mc:Fallback>
      </mc:AlternateContent>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16</a:t>
            </a:fld>
            <a:endParaRPr/>
          </a:p>
        </p:txBody>
      </p:sp>
      <p:sp>
        <p:nvSpPr>
          <p:cNvPr id="250" name="Agile Suitability Filter"/>
          <p:cNvSpPr txBox="1">
            <a:spLocks noGrp="1"/>
          </p:cNvSpPr>
          <p:nvPr>
            <p:ph type="title" idx="4294967295"/>
          </p:nvPr>
        </p:nvSpPr>
        <p:spPr>
          <a:xfrm>
            <a:off x="0" y="274638"/>
            <a:ext cx="8229600" cy="1143000"/>
          </a:xfrm>
          <a:prstGeom prst="rect">
            <a:avLst/>
          </a:prstGeom>
        </p:spPr>
        <p:txBody>
          <a:bodyPr>
            <a:noAutofit/>
          </a:bodyPr>
          <a:lstStyle>
            <a:lvl1pPr>
              <a:defRPr sz="3200"/>
            </a:lvl1pPr>
          </a:lstStyle>
          <a:p>
            <a:r>
              <a:t>Agile Suitability Filter</a:t>
            </a:r>
          </a:p>
        </p:txBody>
      </p:sp>
      <p:pic>
        <p:nvPicPr>
          <p:cNvPr id="251" name="Agile Suitability filter figx3-11.png" descr="Agile Suitability filter figx3-11.png"/>
          <p:cNvPicPr>
            <a:picLocks noChangeAspect="1"/>
          </p:cNvPicPr>
          <p:nvPr/>
        </p:nvPicPr>
        <p:blipFill>
          <a:blip r:embed="rId2"/>
          <a:srcRect b="2328"/>
          <a:stretch>
            <a:fillRect/>
          </a:stretch>
        </p:blipFill>
        <p:spPr>
          <a:xfrm>
            <a:off x="479345" y="1671794"/>
            <a:ext cx="4614045" cy="4593711"/>
          </a:xfrm>
          <a:prstGeom prst="rect">
            <a:avLst/>
          </a:prstGeom>
          <a:ln w="12700">
            <a:miter lim="400000"/>
          </a:ln>
        </p:spPr>
      </p:pic>
      <p:graphicFrame>
        <p:nvGraphicFramePr>
          <p:cNvPr id="252" name="Table"/>
          <p:cNvGraphicFramePr/>
          <p:nvPr/>
        </p:nvGraphicFramePr>
        <p:xfrm>
          <a:off x="5207000" y="2175420"/>
          <a:ext cx="3867626" cy="3157596"/>
        </p:xfrm>
        <a:graphic>
          <a:graphicData uri="http://schemas.openxmlformats.org/drawingml/2006/table">
            <a:tbl>
              <a:tblPr firstRow="1" bandRow="1">
                <a:tableStyleId>{4C3C2611-4C71-4FC5-86AE-919BDF0F9419}</a:tableStyleId>
              </a:tblPr>
              <a:tblGrid>
                <a:gridCol w="1305560">
                  <a:extLst>
                    <a:ext uri="{9D8B030D-6E8A-4147-A177-3AD203B41FA5}">
                      <a16:colId xmlns:a16="http://schemas.microsoft.com/office/drawing/2014/main" val="20000"/>
                    </a:ext>
                  </a:extLst>
                </a:gridCol>
                <a:gridCol w="2562066">
                  <a:extLst>
                    <a:ext uri="{9D8B030D-6E8A-4147-A177-3AD203B41FA5}">
                      <a16:colId xmlns:a16="http://schemas.microsoft.com/office/drawing/2014/main" val="20001"/>
                    </a:ext>
                  </a:extLst>
                </a:gridCol>
              </a:tblGrid>
              <a:tr h="198214">
                <a:tc>
                  <a:txBody>
                    <a:bodyPr/>
                    <a:lstStyle/>
                    <a:p>
                      <a:pPr algn="l">
                        <a:defRPr sz="1800" b="0">
                          <a:solidFill>
                            <a:srgbClr val="000000"/>
                          </a:solidFill>
                        </a:defRPr>
                      </a:pPr>
                      <a:r>
                        <a:rPr sz="1200" b="1">
                          <a:sym typeface="Arial"/>
                        </a:rPr>
                        <a:t>Attributes</a:t>
                      </a:r>
                    </a:p>
                  </a:txBody>
                  <a:tcPr marL="0" marR="0" marT="0" marB="0" horzOverflow="overflow"/>
                </a:tc>
                <a:tc>
                  <a:txBody>
                    <a:bodyPr/>
                    <a:lstStyle/>
                    <a:p>
                      <a:pPr algn="l">
                        <a:defRPr sz="1800" b="0">
                          <a:solidFill>
                            <a:srgbClr val="000000"/>
                          </a:solidFill>
                        </a:defRPr>
                      </a:pPr>
                      <a:r>
                        <a:rPr sz="1200" b="1">
                          <a:sym typeface="Arial"/>
                        </a:rPr>
                        <a:t>Assessment</a:t>
                      </a:r>
                    </a:p>
                  </a:txBody>
                  <a:tcPr marL="0" marR="0" marT="0" marB="0" horzOverflow="overflow"/>
                </a:tc>
                <a:extLst>
                  <a:ext uri="{0D108BD9-81ED-4DB2-BD59-A6C34878D82A}">
                    <a16:rowId xmlns:a16="http://schemas.microsoft.com/office/drawing/2014/main" val="10000"/>
                  </a:ext>
                </a:extLst>
              </a:tr>
              <a:tr h="198214">
                <a:tc>
                  <a:txBody>
                    <a:bodyPr/>
                    <a:lstStyle/>
                    <a:p>
                      <a:pPr algn="l">
                        <a:defRPr sz="1800"/>
                      </a:pPr>
                      <a:r>
                        <a:rPr sz="1200" b="1">
                          <a:sym typeface="Arial"/>
                        </a:rPr>
                        <a:t>Buy-In</a:t>
                      </a:r>
                    </a:p>
                  </a:txBody>
                  <a:tcPr marL="0" marR="0" marT="0" marB="0" horzOverflow="overflow"/>
                </a:tc>
                <a:tc>
                  <a:txBody>
                    <a:bodyPr/>
                    <a:lstStyle/>
                    <a:p>
                      <a:pPr algn="l">
                        <a:defRPr sz="1800"/>
                      </a:pPr>
                      <a:r>
                        <a:rPr sz="1200" b="1">
                          <a:sym typeface="Arial"/>
                        </a:rPr>
                        <a:t>0-Yes, 5-Partial, 10-No</a:t>
                      </a:r>
                    </a:p>
                  </a:txBody>
                  <a:tcPr marL="0" marR="0" marT="0" marB="0" horzOverflow="overflow"/>
                </a:tc>
                <a:extLst>
                  <a:ext uri="{0D108BD9-81ED-4DB2-BD59-A6C34878D82A}">
                    <a16:rowId xmlns:a16="http://schemas.microsoft.com/office/drawing/2014/main" val="10001"/>
                  </a:ext>
                </a:extLst>
              </a:tr>
              <a:tr h="198214">
                <a:tc>
                  <a:txBody>
                    <a:bodyPr/>
                    <a:lstStyle/>
                    <a:p>
                      <a:pPr algn="l">
                        <a:defRPr sz="1800"/>
                      </a:pPr>
                      <a:r>
                        <a:rPr sz="1200" b="1">
                          <a:sym typeface="Arial"/>
                        </a:rPr>
                        <a:t>Trust</a:t>
                      </a:r>
                    </a:p>
                  </a:txBody>
                  <a:tcPr marL="0" marR="0" marT="0" marB="0" horzOverflow="overflow"/>
                </a:tc>
                <a:tc>
                  <a:txBody>
                    <a:bodyPr/>
                    <a:lstStyle/>
                    <a:p>
                      <a:pPr algn="l">
                        <a:defRPr sz="1800"/>
                      </a:pPr>
                      <a:r>
                        <a:rPr sz="1200" b="1">
                          <a:sym typeface="Arial"/>
                        </a:rPr>
                        <a:t>0-Yes, 5-Probabily, 10-No</a:t>
                      </a:r>
                    </a:p>
                  </a:txBody>
                  <a:tcPr marL="0" marR="0" marT="0" marB="0" horzOverflow="overflow"/>
                </a:tc>
                <a:extLst>
                  <a:ext uri="{0D108BD9-81ED-4DB2-BD59-A6C34878D82A}">
                    <a16:rowId xmlns:a16="http://schemas.microsoft.com/office/drawing/2014/main" val="10002"/>
                  </a:ext>
                </a:extLst>
              </a:tr>
              <a:tr h="363314">
                <a:tc>
                  <a:txBody>
                    <a:bodyPr/>
                    <a:lstStyle/>
                    <a:p>
                      <a:pPr algn="l">
                        <a:defRPr sz="1800"/>
                      </a:pPr>
                      <a:r>
                        <a:rPr sz="1200" b="1">
                          <a:sym typeface="Arial"/>
                        </a:rPr>
                        <a:t>Decision Making</a:t>
                      </a:r>
                    </a:p>
                  </a:txBody>
                  <a:tcPr marL="0" marR="0" marT="0" marB="0" horzOverflow="overflow"/>
                </a:tc>
                <a:tc>
                  <a:txBody>
                    <a:bodyPr/>
                    <a:lstStyle/>
                    <a:p>
                      <a:pPr algn="l">
                        <a:defRPr sz="1800"/>
                      </a:pPr>
                      <a:r>
                        <a:rPr sz="1200" b="1">
                          <a:sym typeface="Arial"/>
                        </a:rPr>
                        <a:t>0-Yes, 5-Probably, 
10-Unlikely</a:t>
                      </a:r>
                    </a:p>
                  </a:txBody>
                  <a:tcPr marL="0" marR="0" marT="0" marB="0" horzOverflow="overflow"/>
                </a:tc>
                <a:extLst>
                  <a:ext uri="{0D108BD9-81ED-4DB2-BD59-A6C34878D82A}">
                    <a16:rowId xmlns:a16="http://schemas.microsoft.com/office/drawing/2014/main" val="10003"/>
                  </a:ext>
                </a:extLst>
              </a:tr>
              <a:tr h="363314">
                <a:tc>
                  <a:txBody>
                    <a:bodyPr/>
                    <a:lstStyle/>
                    <a:p>
                      <a:pPr algn="l">
                        <a:defRPr sz="1800"/>
                      </a:pPr>
                      <a:r>
                        <a:rPr sz="1200" b="1">
                          <a:sym typeface="Arial"/>
                        </a:rPr>
                        <a:t>Incremental Delivery</a:t>
                      </a:r>
                    </a:p>
                  </a:txBody>
                  <a:tcPr marL="0" marR="0" marT="0" marB="0" horzOverflow="overflow"/>
                </a:tc>
                <a:tc>
                  <a:txBody>
                    <a:bodyPr/>
                    <a:lstStyle/>
                    <a:p>
                      <a:pPr algn="l">
                        <a:defRPr sz="1800"/>
                      </a:pPr>
                      <a:r>
                        <a:rPr sz="1200" b="1">
                          <a:sym typeface="Arial"/>
                        </a:rPr>
                        <a:t>0-Yes, 5-Maybe/Sometimes, 
10-Unlikely</a:t>
                      </a:r>
                    </a:p>
                  </a:txBody>
                  <a:tcPr marL="0" marR="0" marT="0" marB="0" horzOverflow="overflow"/>
                </a:tc>
                <a:extLst>
                  <a:ext uri="{0D108BD9-81ED-4DB2-BD59-A6C34878D82A}">
                    <a16:rowId xmlns:a16="http://schemas.microsoft.com/office/drawing/2014/main" val="10004"/>
                  </a:ext>
                </a:extLst>
              </a:tr>
              <a:tr h="363314">
                <a:tc>
                  <a:txBody>
                    <a:bodyPr/>
                    <a:lstStyle/>
                    <a:p>
                      <a:pPr algn="l">
                        <a:defRPr sz="1800"/>
                      </a:pPr>
                      <a:r>
                        <a:rPr sz="1200" b="1">
                          <a:sym typeface="Arial"/>
                        </a:rPr>
                        <a:t>Criticality</a:t>
                      </a:r>
                    </a:p>
                  </a:txBody>
                  <a:tcPr marL="0" marR="0" marT="0" marB="0" horzOverflow="overflow"/>
                </a:tc>
                <a:tc>
                  <a:txBody>
                    <a:bodyPr/>
                    <a:lstStyle/>
                    <a:p>
                      <a:pPr algn="l">
                        <a:defRPr sz="1800"/>
                      </a:pPr>
                      <a:r>
                        <a:rPr sz="1200" b="1">
                          <a:sym typeface="Arial"/>
                        </a:rPr>
                        <a:t>0-Low, 5-Medium, 
10-High</a:t>
                      </a:r>
                    </a:p>
                  </a:txBody>
                  <a:tcPr marL="0" marR="0" marT="0" marB="0" horzOverflow="overflow"/>
                </a:tc>
                <a:extLst>
                  <a:ext uri="{0D108BD9-81ED-4DB2-BD59-A6C34878D82A}">
                    <a16:rowId xmlns:a16="http://schemas.microsoft.com/office/drawing/2014/main" val="10005"/>
                  </a:ext>
                </a:extLst>
              </a:tr>
              <a:tr h="363314">
                <a:tc>
                  <a:txBody>
                    <a:bodyPr/>
                    <a:lstStyle/>
                    <a:p>
                      <a:pPr algn="l">
                        <a:defRPr sz="1800"/>
                      </a:pPr>
                      <a:r>
                        <a:rPr sz="1200" b="1">
                          <a:sym typeface="Arial"/>
                        </a:rPr>
                        <a:t>Changes</a:t>
                      </a:r>
                    </a:p>
                  </a:txBody>
                  <a:tcPr marL="0" marR="0" marT="0" marB="0" horzOverflow="overflow"/>
                </a:tc>
                <a:tc>
                  <a:txBody>
                    <a:bodyPr/>
                    <a:lstStyle/>
                    <a:p>
                      <a:pPr algn="l">
                        <a:defRPr sz="1800"/>
                      </a:pPr>
                      <a:r>
                        <a:rPr sz="1200" b="1">
                          <a:sym typeface="Arial"/>
                        </a:rPr>
                        <a:t>0-High, 5-Medium, 
10-Low</a:t>
                      </a:r>
                    </a:p>
                  </a:txBody>
                  <a:tcPr marL="0" marR="0" marT="0" marB="0" horzOverflow="overflow"/>
                </a:tc>
                <a:extLst>
                  <a:ext uri="{0D108BD9-81ED-4DB2-BD59-A6C34878D82A}">
                    <a16:rowId xmlns:a16="http://schemas.microsoft.com/office/drawing/2014/main" val="10006"/>
                  </a:ext>
                </a:extLst>
              </a:tr>
              <a:tr h="363314">
                <a:tc>
                  <a:txBody>
                    <a:bodyPr/>
                    <a:lstStyle/>
                    <a:p>
                      <a:pPr algn="l">
                        <a:defRPr sz="1800"/>
                      </a:pPr>
                      <a:r>
                        <a:rPr sz="1200" b="1">
                          <a:sym typeface="Arial"/>
                        </a:rPr>
                        <a:t>Team Size</a:t>
                      </a:r>
                    </a:p>
                  </a:txBody>
                  <a:tcPr marL="0" marR="0" marT="0" marB="0" horzOverflow="overflow"/>
                </a:tc>
                <a:tc>
                  <a:txBody>
                    <a:bodyPr/>
                    <a:lstStyle/>
                    <a:p>
                      <a:pPr algn="l">
                        <a:defRPr sz="1800"/>
                      </a:pPr>
                      <a:r>
                        <a:rPr sz="1200" b="1">
                          <a:sym typeface="Arial"/>
                        </a:rPr>
                        <a:t>1-Small (&lt;10), 5-Medium (&gt;80), 
10- Large (&gt;200)</a:t>
                      </a:r>
                    </a:p>
                  </a:txBody>
                  <a:tcPr marL="0" marR="0" marT="0" marB="0" horzOverflow="overflow"/>
                </a:tc>
                <a:extLst>
                  <a:ext uri="{0D108BD9-81ED-4DB2-BD59-A6C34878D82A}">
                    <a16:rowId xmlns:a16="http://schemas.microsoft.com/office/drawing/2014/main" val="10007"/>
                  </a:ext>
                </a:extLst>
              </a:tr>
              <a:tr h="185514">
                <a:tc>
                  <a:txBody>
                    <a:bodyPr/>
                    <a:lstStyle/>
                    <a:p>
                      <a:pPr algn="l">
                        <a:defRPr sz="1800"/>
                      </a:pPr>
                      <a:r>
                        <a:rPr sz="1200" b="1">
                          <a:sym typeface="Arial"/>
                        </a:rPr>
                        <a:t>Experience</a:t>
                      </a:r>
                    </a:p>
                  </a:txBody>
                  <a:tcPr marL="0" marR="0" marT="0" marB="0" horzOverflow="overflow"/>
                </a:tc>
                <a:tc>
                  <a:txBody>
                    <a:bodyPr/>
                    <a:lstStyle/>
                    <a:p>
                      <a:pPr algn="l">
                        <a:defRPr sz="1800"/>
                      </a:pPr>
                      <a:r>
                        <a:rPr sz="1200" b="1">
                          <a:sym typeface="Arial"/>
                        </a:rPr>
                        <a:t>0-Yes, 5-Partial, 10-No</a:t>
                      </a:r>
                    </a:p>
                  </a:txBody>
                  <a:tcPr marL="0" marR="0" marT="0" marB="0" horzOverflow="overflow"/>
                </a:tc>
                <a:extLst>
                  <a:ext uri="{0D108BD9-81ED-4DB2-BD59-A6C34878D82A}">
                    <a16:rowId xmlns:a16="http://schemas.microsoft.com/office/drawing/2014/main" val="10008"/>
                  </a:ext>
                </a:extLst>
              </a:tr>
              <a:tr h="185514">
                <a:tc>
                  <a:txBody>
                    <a:bodyPr/>
                    <a:lstStyle/>
                    <a:p>
                      <a:pPr algn="l">
                        <a:defRPr sz="1800"/>
                      </a:pPr>
                      <a:r>
                        <a:rPr sz="1200" b="1">
                          <a:sym typeface="Arial"/>
                        </a:rPr>
                        <a:t>Access to business Info/Project Info</a:t>
                      </a:r>
                    </a:p>
                  </a:txBody>
                  <a:tcPr marL="0" marR="0" marT="0" marB="0" horzOverflow="overflow"/>
                </a:tc>
                <a:tc>
                  <a:txBody>
                    <a:bodyPr/>
                    <a:lstStyle/>
                    <a:p>
                      <a:pPr algn="l">
                        <a:defRPr sz="1800"/>
                      </a:pPr>
                      <a:r>
                        <a:rPr sz="1200" b="1">
                          <a:sym typeface="Arial"/>
                        </a:rPr>
                        <a:t>0-Yes, 5-Partial, 10-No</a:t>
                      </a:r>
                    </a:p>
                  </a:txBody>
                  <a:tcPr marL="0" marR="0" marT="0" marB="0" horzOverflow="overflow"/>
                </a:tc>
                <a:extLst>
                  <a:ext uri="{0D108BD9-81ED-4DB2-BD59-A6C34878D82A}">
                    <a16:rowId xmlns:a16="http://schemas.microsoft.com/office/drawing/2014/main" val="10009"/>
                  </a:ext>
                </a:extLst>
              </a:tr>
            </a:tbl>
          </a:graphicData>
        </a:graphic>
      </p:graphicFrame>
      <p:sp>
        <p:nvSpPr>
          <p:cNvPr id="3" name="30/8/22">
            <a:extLst>
              <a:ext uri="{FF2B5EF4-FFF2-40B4-BE49-F238E27FC236}">
                <a16:creationId xmlns:a16="http://schemas.microsoft.com/office/drawing/2014/main" id="{FDB90A84-F973-214F-E18F-D4D935060D7B}"/>
              </a:ext>
            </a:extLst>
          </p:cNvPr>
          <p:cNvSpPr txBox="1"/>
          <p:nvPr/>
        </p:nvSpPr>
        <p:spPr>
          <a:xfrm>
            <a:off x="492373" y="6414760"/>
            <a:ext cx="2042161" cy="248305"/>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rIns="45719" anchor="ctr">
            <a:spAutoFit/>
          </a:bodyPr>
          <a:lstStyle>
            <a:lvl1pPr>
              <a:defRPr sz="1200">
                <a:solidFill>
                  <a:srgbClr val="898989"/>
                </a:solidFill>
                <a:latin typeface="+mj-lt"/>
                <a:ea typeface="+mj-ea"/>
                <a:cs typeface="+mj-cs"/>
                <a:sym typeface="Calibri"/>
              </a:defRPr>
            </a:lvl1pPr>
          </a:lstStyle>
          <a:p>
            <a:r>
              <a:t>   30/8/22</a:t>
            </a:r>
          </a:p>
        </p:txBody>
      </p:sp>
      <p:sp>
        <p:nvSpPr>
          <p:cNvPr id="4" name="Agile Software Process SE ZG544 S1-22-23">
            <a:extLst>
              <a:ext uri="{FF2B5EF4-FFF2-40B4-BE49-F238E27FC236}">
                <a16:creationId xmlns:a16="http://schemas.microsoft.com/office/drawing/2014/main" id="{E2608BEA-E8FC-10ED-134D-D75B9FCB53D7}"/>
              </a:ext>
            </a:extLst>
          </p:cNvPr>
          <p:cNvSpPr txBox="1"/>
          <p:nvPr/>
        </p:nvSpPr>
        <p:spPr>
          <a:xfrm>
            <a:off x="3169920" y="6414760"/>
            <a:ext cx="2804160" cy="248305"/>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rIns="45719" anchor="ctr">
            <a:spAutoFit/>
          </a:bodyPr>
          <a:lstStyle>
            <a:lvl1pPr algn="ctr">
              <a:defRPr sz="1200">
                <a:solidFill>
                  <a:srgbClr val="898989"/>
                </a:solidFill>
                <a:latin typeface="+mj-lt"/>
                <a:ea typeface="+mj-ea"/>
                <a:cs typeface="+mj-cs"/>
                <a:sym typeface="Calibri"/>
              </a:defRPr>
            </a:lvl1pPr>
          </a:lstStyle>
          <a:p>
            <a:r>
              <a:t> Agile Software Process SE ZG544 S1-22-23</a:t>
            </a:r>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D08D5229-FD83-2D91-FE36-4E9F0EB4051A}"/>
                  </a:ext>
                </a:extLst>
              </p14:cNvPr>
              <p14:cNvContentPartPr/>
              <p14:nvPr/>
            </p14:nvContentPartPr>
            <p14:xfrm>
              <a:off x="1951200" y="649080"/>
              <a:ext cx="7192800" cy="5564520"/>
            </p14:xfrm>
          </p:contentPart>
        </mc:Choice>
        <mc:Fallback xmlns="">
          <p:pic>
            <p:nvPicPr>
              <p:cNvPr id="2" name="Ink 1">
                <a:extLst>
                  <a:ext uri="{FF2B5EF4-FFF2-40B4-BE49-F238E27FC236}">
                    <a16:creationId xmlns:a16="http://schemas.microsoft.com/office/drawing/2014/main" id="{D08D5229-FD83-2D91-FE36-4E9F0EB4051A}"/>
                  </a:ext>
                </a:extLst>
              </p:cNvPr>
              <p:cNvPicPr/>
              <p:nvPr/>
            </p:nvPicPr>
            <p:blipFill>
              <a:blip r:embed="rId4"/>
              <a:stretch>
                <a:fillRect/>
              </a:stretch>
            </p:blipFill>
            <p:spPr>
              <a:xfrm>
                <a:off x="1935000" y="627120"/>
                <a:ext cx="7225200" cy="5602320"/>
              </a:xfrm>
              <a:prstGeom prst="rect">
                <a:avLst/>
              </a:prstGeom>
            </p:spPr>
          </p:pic>
        </mc:Fallback>
      </mc:AlternateContent>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7" name="image.jpeg" descr="image.jpeg"/>
          <p:cNvPicPr>
            <a:picLocks noChangeAspect="1"/>
          </p:cNvPicPr>
          <p:nvPr/>
        </p:nvPicPr>
        <p:blipFill>
          <a:blip r:embed="rId2"/>
          <a:stretch>
            <a:fillRect/>
          </a:stretch>
        </p:blipFill>
        <p:spPr>
          <a:xfrm>
            <a:off x="685800" y="1600200"/>
            <a:ext cx="7315200" cy="4578350"/>
          </a:xfrm>
          <a:prstGeom prst="rect">
            <a:avLst/>
          </a:prstGeom>
          <a:ln w="12700">
            <a:miter lim="400000"/>
          </a:ln>
        </p:spPr>
      </p:pic>
      <p:sp>
        <p:nvSpPr>
          <p:cNvPr id="538" name="The “IRON” Triangle – Triple Constraints"/>
          <p:cNvSpPr txBox="1">
            <a:spLocks noGrp="1"/>
          </p:cNvSpPr>
          <p:nvPr>
            <p:ph type="body" sz="quarter" idx="4294967295"/>
          </p:nvPr>
        </p:nvSpPr>
        <p:spPr>
          <a:xfrm>
            <a:off x="304800" y="152399"/>
            <a:ext cx="6324600" cy="1143002"/>
          </a:xfrm>
          <a:prstGeom prst="rect">
            <a:avLst/>
          </a:prstGeom>
        </p:spPr>
        <p:txBody>
          <a:bodyPr anchor="ctr"/>
          <a:lstStyle>
            <a:lvl1pPr indent="-685800">
              <a:lnSpc>
                <a:spcPts val="3600"/>
              </a:lnSpc>
              <a:spcBef>
                <a:spcPts val="0"/>
              </a:spcBef>
              <a:buSzTx/>
              <a:buNone/>
              <a:defRPr sz="3600" b="1"/>
            </a:lvl1pPr>
          </a:lstStyle>
          <a:p>
            <a:r>
              <a:t>The “IRON” Triangle – Triple Constraints</a:t>
            </a:r>
          </a:p>
        </p:txBody>
      </p:sp>
      <p:sp>
        <p:nvSpPr>
          <p:cNvPr id="539" name="Agile Software Process SE ZG544 S1-22-23"/>
          <p:cNvSpPr txBox="1"/>
          <p:nvPr/>
        </p:nvSpPr>
        <p:spPr>
          <a:xfrm>
            <a:off x="3169920" y="6414760"/>
            <a:ext cx="2804160" cy="248305"/>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rIns="45719" anchor="ctr">
            <a:spAutoFit/>
          </a:bodyPr>
          <a:lstStyle>
            <a:lvl1pPr algn="ctr">
              <a:defRPr sz="1200">
                <a:solidFill>
                  <a:srgbClr val="898989"/>
                </a:solidFill>
                <a:latin typeface="+mj-lt"/>
                <a:ea typeface="+mj-ea"/>
                <a:cs typeface="+mj-cs"/>
                <a:sym typeface="Calibri"/>
              </a:defRPr>
            </a:lvl1pPr>
          </a:lstStyle>
          <a:p>
            <a:r>
              <a:t> Agile Software Process SE ZG544 S1-22-23</a:t>
            </a:r>
          </a:p>
        </p:txBody>
      </p:sp>
      <p:sp>
        <p:nvSpPr>
          <p:cNvPr id="540" name="Slide Number"/>
          <p:cNvSpPr txBox="1">
            <a:spLocks noGrp="1"/>
          </p:cNvSpPr>
          <p:nvPr>
            <p:ph type="sldNum" sz="quarter" idx="2"/>
          </p:nvPr>
        </p:nvSpPr>
        <p:spPr>
          <a:xfrm>
            <a:off x="8428176" y="6414760"/>
            <a:ext cx="258624" cy="248305"/>
          </a:xfrm>
          <a:prstGeom prst="rect">
            <a:avLst/>
          </a:prstGeom>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a:lstStyle/>
          <a:p>
            <a:fld id="{86CB4B4D-7CA3-9044-876B-883B54F8677D}" type="slidenum">
              <a:rPr/>
              <a:t>17</a:t>
            </a:fld>
            <a:endParaRPr/>
          </a:p>
        </p:txBody>
      </p:sp>
      <p:sp>
        <p:nvSpPr>
          <p:cNvPr id="541" name="Ref: Agile Foundations - Principles, practices and frameworks by Peter Measey"/>
          <p:cNvSpPr txBox="1"/>
          <p:nvPr/>
        </p:nvSpPr>
        <p:spPr>
          <a:xfrm>
            <a:off x="426719" y="6248400"/>
            <a:ext cx="7938136" cy="246221"/>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rIns="45719">
            <a:spAutoFit/>
          </a:bodyPr>
          <a:lstStyle>
            <a:lvl1pPr>
              <a:defRPr sz="1000"/>
            </a:lvl1pPr>
          </a:lstStyle>
          <a:p>
            <a:r>
              <a:t>Ref: Agile Foundations - Principles, practices and frameworks by Peter Measey</a:t>
            </a:r>
          </a:p>
        </p:txBody>
      </p:sp>
      <p:sp>
        <p:nvSpPr>
          <p:cNvPr id="542" name="30/8/22"/>
          <p:cNvSpPr txBox="1"/>
          <p:nvPr/>
        </p:nvSpPr>
        <p:spPr>
          <a:xfrm>
            <a:off x="492373" y="6414760"/>
            <a:ext cx="2042161" cy="248305"/>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rIns="45719" anchor="ctr">
            <a:spAutoFit/>
          </a:bodyPr>
          <a:lstStyle>
            <a:lvl1pPr>
              <a:defRPr sz="1200">
                <a:solidFill>
                  <a:srgbClr val="898989"/>
                </a:solidFill>
                <a:latin typeface="+mj-lt"/>
                <a:ea typeface="+mj-ea"/>
                <a:cs typeface="+mj-cs"/>
                <a:sym typeface="Calibri"/>
              </a:defRPr>
            </a:lvl1pPr>
          </a:lstStyle>
          <a:p>
            <a:r>
              <a:t>   30/8/22</a:t>
            </a:r>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C99335A8-A291-F2C9-FCA1-D71E93B5DBA0}"/>
                  </a:ext>
                </a:extLst>
              </p14:cNvPr>
              <p14:cNvContentPartPr/>
              <p14:nvPr/>
            </p14:nvContentPartPr>
            <p14:xfrm>
              <a:off x="686520" y="1046880"/>
              <a:ext cx="8457480" cy="5346360"/>
            </p14:xfrm>
          </p:contentPart>
        </mc:Choice>
        <mc:Fallback xmlns="">
          <p:pic>
            <p:nvPicPr>
              <p:cNvPr id="2" name="Ink 1">
                <a:extLst>
                  <a:ext uri="{FF2B5EF4-FFF2-40B4-BE49-F238E27FC236}">
                    <a16:creationId xmlns:a16="http://schemas.microsoft.com/office/drawing/2014/main" id="{C99335A8-A291-F2C9-FCA1-D71E93B5DBA0}"/>
                  </a:ext>
                </a:extLst>
              </p:cNvPr>
              <p:cNvPicPr/>
              <p:nvPr/>
            </p:nvPicPr>
            <p:blipFill>
              <a:blip r:embed="rId4"/>
              <a:stretch>
                <a:fillRect/>
              </a:stretch>
            </p:blipFill>
            <p:spPr>
              <a:xfrm>
                <a:off x="670320" y="1030680"/>
                <a:ext cx="8489880" cy="5378760"/>
              </a:xfrm>
              <a:prstGeom prst="rect">
                <a:avLst/>
              </a:prstGeom>
            </p:spPr>
          </p:pic>
        </mc:Fallback>
      </mc:AlternateContent>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5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7" grpId="0" animBg="1" advAuto="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4" name="image.jpeg" descr="image.jpeg"/>
          <p:cNvPicPr>
            <a:picLocks noChangeAspect="1"/>
          </p:cNvPicPr>
          <p:nvPr/>
        </p:nvPicPr>
        <p:blipFill>
          <a:blip r:embed="rId2"/>
          <a:stretch>
            <a:fillRect/>
          </a:stretch>
        </p:blipFill>
        <p:spPr>
          <a:xfrm>
            <a:off x="304800" y="1905000"/>
            <a:ext cx="8323263" cy="3200400"/>
          </a:xfrm>
          <a:prstGeom prst="rect">
            <a:avLst/>
          </a:prstGeom>
          <a:ln w="12700">
            <a:miter lim="400000"/>
          </a:ln>
        </p:spPr>
      </p:pic>
      <p:sp>
        <p:nvSpPr>
          <p:cNvPr id="545" name="Rolling Wave Planning or Progressive Elaboration"/>
          <p:cNvSpPr txBox="1">
            <a:spLocks noGrp="1"/>
          </p:cNvSpPr>
          <p:nvPr>
            <p:ph type="body" sz="quarter" idx="4294967295"/>
          </p:nvPr>
        </p:nvSpPr>
        <p:spPr>
          <a:xfrm>
            <a:off x="304800" y="152399"/>
            <a:ext cx="6324600" cy="1143002"/>
          </a:xfrm>
          <a:prstGeom prst="rect">
            <a:avLst/>
          </a:prstGeom>
        </p:spPr>
        <p:txBody>
          <a:bodyPr anchor="ctr"/>
          <a:lstStyle>
            <a:lvl1pPr indent="-685800">
              <a:lnSpc>
                <a:spcPts val="3600"/>
              </a:lnSpc>
              <a:spcBef>
                <a:spcPts val="0"/>
              </a:spcBef>
              <a:buSzTx/>
              <a:buNone/>
              <a:defRPr sz="3600" b="1"/>
            </a:lvl1pPr>
          </a:lstStyle>
          <a:p>
            <a:r>
              <a:t>Rolling Wave Planning or Progressive Elaboration</a:t>
            </a:r>
          </a:p>
        </p:txBody>
      </p:sp>
      <p:sp>
        <p:nvSpPr>
          <p:cNvPr id="546" name="Agile Software Process SE ZG544 S1-22-23"/>
          <p:cNvSpPr txBox="1"/>
          <p:nvPr/>
        </p:nvSpPr>
        <p:spPr>
          <a:xfrm>
            <a:off x="3169920" y="6414760"/>
            <a:ext cx="2804160" cy="248305"/>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rIns="45719" anchor="ctr">
            <a:spAutoFit/>
          </a:bodyPr>
          <a:lstStyle>
            <a:lvl1pPr algn="ctr">
              <a:defRPr sz="1200">
                <a:solidFill>
                  <a:srgbClr val="898989"/>
                </a:solidFill>
                <a:latin typeface="+mj-lt"/>
                <a:ea typeface="+mj-ea"/>
                <a:cs typeface="+mj-cs"/>
                <a:sym typeface="Calibri"/>
              </a:defRPr>
            </a:lvl1pPr>
          </a:lstStyle>
          <a:p>
            <a:r>
              <a:t> Agile Software Process SE ZG544 S1-22-23</a:t>
            </a:r>
          </a:p>
        </p:txBody>
      </p:sp>
      <p:sp>
        <p:nvSpPr>
          <p:cNvPr id="547" name="Slide Number"/>
          <p:cNvSpPr txBox="1">
            <a:spLocks noGrp="1"/>
          </p:cNvSpPr>
          <p:nvPr>
            <p:ph type="sldNum" sz="quarter" idx="2"/>
          </p:nvPr>
        </p:nvSpPr>
        <p:spPr>
          <a:xfrm>
            <a:off x="8428176" y="6414760"/>
            <a:ext cx="258624" cy="248305"/>
          </a:xfrm>
          <a:prstGeom prst="rect">
            <a:avLst/>
          </a:prstGeom>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a:lstStyle/>
          <a:p>
            <a:fld id="{86CB4B4D-7CA3-9044-876B-883B54F8677D}" type="slidenum">
              <a:rPr/>
              <a:t>18</a:t>
            </a:fld>
            <a:endParaRPr/>
          </a:p>
        </p:txBody>
      </p:sp>
      <p:sp>
        <p:nvSpPr>
          <p:cNvPr id="548" name="https://www.simplilearn.com/adaptive-planning-part-1-tutorial"/>
          <p:cNvSpPr txBox="1"/>
          <p:nvPr/>
        </p:nvSpPr>
        <p:spPr>
          <a:xfrm>
            <a:off x="4465319" y="6096000"/>
            <a:ext cx="4480561" cy="246221"/>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rIns="45719">
            <a:spAutoFit/>
          </a:bodyPr>
          <a:lstStyle>
            <a:lvl1pPr>
              <a:defRPr sz="1000"/>
            </a:lvl1pPr>
          </a:lstStyle>
          <a:p>
            <a:r>
              <a:t>https://www.simplilearn.com/adaptive-planning-part-1-tutorial</a:t>
            </a:r>
          </a:p>
        </p:txBody>
      </p:sp>
      <p:sp>
        <p:nvSpPr>
          <p:cNvPr id="549" name="30/8/22"/>
          <p:cNvSpPr txBox="1"/>
          <p:nvPr/>
        </p:nvSpPr>
        <p:spPr>
          <a:xfrm>
            <a:off x="492373" y="6414760"/>
            <a:ext cx="2042161" cy="248305"/>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rIns="45719" anchor="ctr">
            <a:spAutoFit/>
          </a:bodyPr>
          <a:lstStyle>
            <a:lvl1pPr>
              <a:defRPr sz="1200">
                <a:solidFill>
                  <a:srgbClr val="898989"/>
                </a:solidFill>
                <a:latin typeface="+mj-lt"/>
                <a:ea typeface="+mj-ea"/>
                <a:cs typeface="+mj-cs"/>
                <a:sym typeface="Calibri"/>
              </a:defRPr>
            </a:lvl1pPr>
          </a:lstStyle>
          <a:p>
            <a:r>
              <a:t>   30/8/22</a:t>
            </a:r>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D760C390-B457-7064-5E5B-9E4E142BAE64}"/>
                  </a:ext>
                </a:extLst>
              </p14:cNvPr>
              <p14:cNvContentPartPr/>
              <p14:nvPr/>
            </p14:nvContentPartPr>
            <p14:xfrm>
              <a:off x="2817720" y="2152080"/>
              <a:ext cx="6326280" cy="4207680"/>
            </p14:xfrm>
          </p:contentPart>
        </mc:Choice>
        <mc:Fallback xmlns="">
          <p:pic>
            <p:nvPicPr>
              <p:cNvPr id="2" name="Ink 1">
                <a:extLst>
                  <a:ext uri="{FF2B5EF4-FFF2-40B4-BE49-F238E27FC236}">
                    <a16:creationId xmlns:a16="http://schemas.microsoft.com/office/drawing/2014/main" id="{D760C390-B457-7064-5E5B-9E4E142BAE64}"/>
                  </a:ext>
                </a:extLst>
              </p:cNvPr>
              <p:cNvPicPr/>
              <p:nvPr/>
            </p:nvPicPr>
            <p:blipFill>
              <a:blip r:embed="rId4"/>
              <a:stretch>
                <a:fillRect/>
              </a:stretch>
            </p:blipFill>
            <p:spPr>
              <a:xfrm>
                <a:off x="2801520" y="2135880"/>
                <a:ext cx="6358680" cy="4240080"/>
              </a:xfrm>
              <a:prstGeom prst="rect">
                <a:avLst/>
              </a:prstGeom>
            </p:spPr>
          </p:pic>
        </mc:Fallback>
      </mc:AlternateContent>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2" name="image.png" descr="image.png"/>
          <p:cNvPicPr>
            <a:picLocks noChangeAspect="1"/>
          </p:cNvPicPr>
          <p:nvPr/>
        </p:nvPicPr>
        <p:blipFill>
          <a:blip r:embed="rId2"/>
          <a:stretch>
            <a:fillRect/>
          </a:stretch>
        </p:blipFill>
        <p:spPr>
          <a:xfrm>
            <a:off x="591347" y="1676400"/>
            <a:ext cx="7376586" cy="4094758"/>
          </a:xfrm>
          <a:prstGeom prst="rect">
            <a:avLst/>
          </a:prstGeom>
          <a:ln w="12700">
            <a:miter lim="400000"/>
          </a:ln>
        </p:spPr>
      </p:pic>
      <p:sp>
        <p:nvSpPr>
          <p:cNvPr id="256"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19</a:t>
            </a:fld>
            <a:endParaRPr/>
          </a:p>
        </p:txBody>
      </p:sp>
      <p:sp>
        <p:nvSpPr>
          <p:cNvPr id="253" name="Cost of Changes:…"/>
          <p:cNvSpPr txBox="1">
            <a:spLocks noGrp="1"/>
          </p:cNvSpPr>
          <p:nvPr>
            <p:ph type="body" sz="quarter" idx="4294967295"/>
          </p:nvPr>
        </p:nvSpPr>
        <p:spPr>
          <a:xfrm>
            <a:off x="0" y="152400"/>
            <a:ext cx="6324600" cy="1143000"/>
          </a:xfrm>
          <a:prstGeom prst="rect">
            <a:avLst/>
          </a:prstGeom>
        </p:spPr>
        <p:txBody>
          <a:bodyPr anchor="ctr"/>
          <a:lstStyle/>
          <a:p>
            <a:pPr marL="294894" indent="-589788" defTabSz="786384">
              <a:lnSpc>
                <a:spcPts val="3000"/>
              </a:lnSpc>
              <a:spcBef>
                <a:spcPts val="0"/>
              </a:spcBef>
              <a:buSzTx/>
              <a:buNone/>
              <a:defRPr sz="3096" b="1"/>
            </a:pPr>
            <a:r>
              <a:t>Cost of Changes:</a:t>
            </a:r>
          </a:p>
          <a:p>
            <a:pPr marL="294894" indent="-589788" defTabSz="786384">
              <a:lnSpc>
                <a:spcPts val="3000"/>
              </a:lnSpc>
              <a:spcBef>
                <a:spcPts val="0"/>
              </a:spcBef>
              <a:buSzTx/>
              <a:buNone/>
              <a:defRPr sz="3096" b="1"/>
            </a:pPr>
            <a:r>
              <a:t>Agile vs Traditional Development</a:t>
            </a:r>
          </a:p>
        </p:txBody>
      </p:sp>
      <p:sp>
        <p:nvSpPr>
          <p:cNvPr id="3" name="30/8/22">
            <a:extLst>
              <a:ext uri="{FF2B5EF4-FFF2-40B4-BE49-F238E27FC236}">
                <a16:creationId xmlns:a16="http://schemas.microsoft.com/office/drawing/2014/main" id="{0B09BE49-10C1-6967-9C7B-A4779DED27F2}"/>
              </a:ext>
            </a:extLst>
          </p:cNvPr>
          <p:cNvSpPr txBox="1"/>
          <p:nvPr/>
        </p:nvSpPr>
        <p:spPr>
          <a:xfrm>
            <a:off x="492373" y="6414760"/>
            <a:ext cx="2042161" cy="248305"/>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rIns="45719" anchor="ctr">
            <a:spAutoFit/>
          </a:bodyPr>
          <a:lstStyle>
            <a:lvl1pPr>
              <a:defRPr sz="1200">
                <a:solidFill>
                  <a:srgbClr val="898989"/>
                </a:solidFill>
                <a:latin typeface="+mj-lt"/>
                <a:ea typeface="+mj-ea"/>
                <a:cs typeface="+mj-cs"/>
                <a:sym typeface="Calibri"/>
              </a:defRPr>
            </a:lvl1pPr>
          </a:lstStyle>
          <a:p>
            <a:r>
              <a:t>   30/8/22</a:t>
            </a:r>
          </a:p>
        </p:txBody>
      </p:sp>
      <p:sp>
        <p:nvSpPr>
          <p:cNvPr id="4" name="Agile Software Process SE ZG544 S1-22-23">
            <a:extLst>
              <a:ext uri="{FF2B5EF4-FFF2-40B4-BE49-F238E27FC236}">
                <a16:creationId xmlns:a16="http://schemas.microsoft.com/office/drawing/2014/main" id="{CCC4BB70-8EAD-7728-F3EE-3FF1FA53D82C}"/>
              </a:ext>
            </a:extLst>
          </p:cNvPr>
          <p:cNvSpPr txBox="1"/>
          <p:nvPr/>
        </p:nvSpPr>
        <p:spPr>
          <a:xfrm>
            <a:off x="3169920" y="6414760"/>
            <a:ext cx="2804160" cy="248305"/>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rIns="45719" anchor="ctr">
            <a:spAutoFit/>
          </a:bodyPr>
          <a:lstStyle>
            <a:lvl1pPr algn="ctr">
              <a:defRPr sz="1200">
                <a:solidFill>
                  <a:srgbClr val="898989"/>
                </a:solidFill>
                <a:latin typeface="+mj-lt"/>
                <a:ea typeface="+mj-ea"/>
                <a:cs typeface="+mj-cs"/>
                <a:sym typeface="Calibri"/>
              </a:defRPr>
            </a:lvl1pPr>
          </a:lstStyle>
          <a:p>
            <a:r>
              <a:t> Agile Software Process SE ZG544 S1-22-23</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2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2" grpId="0" animBg="1" advAuto="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2" name="SE ZG544 , Agile Software Process…"/>
          <p:cNvSpPr txBox="1">
            <a:spLocks noGrp="1"/>
          </p:cNvSpPr>
          <p:nvPr>
            <p:ph type="body" sz="half" idx="4294967295"/>
          </p:nvPr>
        </p:nvSpPr>
        <p:spPr>
          <a:xfrm>
            <a:off x="304800" y="4648200"/>
            <a:ext cx="8458200" cy="1600200"/>
          </a:xfrm>
          <a:prstGeom prst="rect">
            <a:avLst/>
          </a:prstGeom>
        </p:spPr>
        <p:txBody>
          <a:bodyPr/>
          <a:lstStyle/>
          <a:p>
            <a:pPr marL="0" indent="0" defTabSz="859536">
              <a:lnSpc>
                <a:spcPts val="3900"/>
              </a:lnSpc>
              <a:spcBef>
                <a:spcPts val="0"/>
              </a:spcBef>
              <a:buSzTx/>
              <a:buNone/>
              <a:defRPr sz="3759" b="1"/>
            </a:pPr>
            <a:r>
              <a:t>SE ZG544 , Agile Software Process</a:t>
            </a:r>
          </a:p>
          <a:p>
            <a:pPr marL="0" indent="0" defTabSz="859536">
              <a:lnSpc>
                <a:spcPts val="3900"/>
              </a:lnSpc>
              <a:spcBef>
                <a:spcPts val="0"/>
              </a:spcBef>
              <a:buSzTx/>
              <a:buNone/>
              <a:defRPr sz="3759" b="1"/>
            </a:pPr>
            <a:r>
              <a:t>Lecture No. 2 – Module-2 : Agile Software Development</a:t>
            </a:r>
          </a:p>
        </p:txBody>
      </p:sp>
      <p:sp>
        <p:nvSpPr>
          <p:cNvPr id="423" name="30/8/22"/>
          <p:cNvSpPr txBox="1"/>
          <p:nvPr/>
        </p:nvSpPr>
        <p:spPr>
          <a:xfrm>
            <a:off x="502919" y="6414760"/>
            <a:ext cx="2042162" cy="248305"/>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rIns="45719" anchor="ctr">
            <a:spAutoFit/>
          </a:bodyPr>
          <a:lstStyle>
            <a:lvl1pPr>
              <a:defRPr sz="1200">
                <a:solidFill>
                  <a:srgbClr val="898989"/>
                </a:solidFill>
                <a:latin typeface="+mj-lt"/>
                <a:ea typeface="+mj-ea"/>
                <a:cs typeface="+mj-cs"/>
                <a:sym typeface="Calibri"/>
              </a:defRPr>
            </a:lvl1pPr>
          </a:lstStyle>
          <a:p>
            <a:r>
              <a:t>  30/8/22</a:t>
            </a:r>
          </a:p>
        </p:txBody>
      </p:sp>
      <p:sp>
        <p:nvSpPr>
          <p:cNvPr id="424" name="S1-22_SEZG544 - Agile Software Process"/>
          <p:cNvSpPr txBox="1"/>
          <p:nvPr/>
        </p:nvSpPr>
        <p:spPr>
          <a:xfrm>
            <a:off x="3169920" y="6414760"/>
            <a:ext cx="2804160" cy="248305"/>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rIns="45719" anchor="ctr">
            <a:spAutoFit/>
          </a:bodyPr>
          <a:lstStyle>
            <a:lvl1pPr algn="ctr">
              <a:defRPr sz="1200">
                <a:solidFill>
                  <a:srgbClr val="898989"/>
                </a:solidFill>
                <a:latin typeface="+mj-lt"/>
                <a:ea typeface="+mj-ea"/>
                <a:cs typeface="+mj-cs"/>
                <a:sym typeface="Calibri"/>
              </a:defRPr>
            </a:lvl1pPr>
          </a:lstStyle>
          <a:p>
            <a:r>
              <a:t>S1-22_SEZG544 - Agile Software Process</a:t>
            </a:r>
          </a:p>
        </p:txBody>
      </p:sp>
      <p:sp>
        <p:nvSpPr>
          <p:cNvPr id="425" name="Slide Number"/>
          <p:cNvSpPr txBox="1">
            <a:spLocks noGrp="1"/>
          </p:cNvSpPr>
          <p:nvPr>
            <p:ph type="sldNum" sz="quarter" idx="2"/>
          </p:nvPr>
        </p:nvSpPr>
        <p:spPr>
          <a:xfrm>
            <a:off x="8505418" y="6414760"/>
            <a:ext cx="181382" cy="248305"/>
          </a:xfrm>
          <a:prstGeom prst="rect">
            <a:avLst/>
          </a:prstGeom>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a:lstStyle/>
          <a:p>
            <a:fld id="{86CB4B4D-7CA3-9044-876B-883B54F8677D}" type="slidenum">
              <a:rPr/>
              <a:t>2</a:t>
            </a:fld>
            <a:endParaRP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20</a:t>
            </a:fld>
            <a:endParaRPr/>
          </a:p>
        </p:txBody>
      </p:sp>
      <p:sp>
        <p:nvSpPr>
          <p:cNvPr id="259" name="Adaptability and Risk…"/>
          <p:cNvSpPr txBox="1">
            <a:spLocks noGrp="1"/>
          </p:cNvSpPr>
          <p:nvPr>
            <p:ph type="title" idx="4294967295"/>
          </p:nvPr>
        </p:nvSpPr>
        <p:spPr>
          <a:xfrm>
            <a:off x="0" y="92075"/>
            <a:ext cx="8229600" cy="1138238"/>
          </a:xfrm>
          <a:prstGeom prst="rect">
            <a:avLst/>
          </a:prstGeom>
        </p:spPr>
        <p:txBody>
          <a:bodyPr>
            <a:noAutofit/>
          </a:bodyPr>
          <a:lstStyle/>
          <a:p>
            <a:pPr marL="342900" indent="-685800">
              <a:lnSpc>
                <a:spcPts val="3600"/>
              </a:lnSpc>
              <a:buFont typeface="Arial"/>
              <a:defRPr sz="3600"/>
            </a:pPr>
            <a:r>
              <a:t>Adaptability and Risk</a:t>
            </a:r>
          </a:p>
          <a:p>
            <a:pPr marL="342900" indent="-685800">
              <a:lnSpc>
                <a:spcPts val="3600"/>
              </a:lnSpc>
              <a:buFont typeface="Arial"/>
              <a:defRPr sz="3600"/>
            </a:pPr>
            <a:r>
              <a:t>Agile vs Traditional Development</a:t>
            </a:r>
          </a:p>
        </p:txBody>
      </p:sp>
      <p:pic>
        <p:nvPicPr>
          <p:cNvPr id="260" name="image.png" descr="image.png"/>
          <p:cNvPicPr>
            <a:picLocks noChangeAspect="1"/>
          </p:cNvPicPr>
          <p:nvPr/>
        </p:nvPicPr>
        <p:blipFill>
          <a:blip r:embed="rId2"/>
          <a:stretch>
            <a:fillRect/>
          </a:stretch>
        </p:blipFill>
        <p:spPr>
          <a:xfrm>
            <a:off x="1442110" y="1629302"/>
            <a:ext cx="6259780" cy="4178621"/>
          </a:xfrm>
          <a:prstGeom prst="rect">
            <a:avLst/>
          </a:prstGeom>
          <a:ln w="12700">
            <a:miter lim="400000"/>
          </a:ln>
        </p:spPr>
      </p:pic>
      <p:sp>
        <p:nvSpPr>
          <p:cNvPr id="2" name="30/8/22">
            <a:extLst>
              <a:ext uri="{FF2B5EF4-FFF2-40B4-BE49-F238E27FC236}">
                <a16:creationId xmlns:a16="http://schemas.microsoft.com/office/drawing/2014/main" id="{0E274D92-D3E9-FEFA-A5F4-C54D5E0A8C83}"/>
              </a:ext>
            </a:extLst>
          </p:cNvPr>
          <p:cNvSpPr txBox="1"/>
          <p:nvPr/>
        </p:nvSpPr>
        <p:spPr>
          <a:xfrm>
            <a:off x="492373" y="6414760"/>
            <a:ext cx="2042161" cy="248305"/>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rIns="45719" anchor="ctr">
            <a:spAutoFit/>
          </a:bodyPr>
          <a:lstStyle>
            <a:lvl1pPr>
              <a:defRPr sz="1200">
                <a:solidFill>
                  <a:srgbClr val="898989"/>
                </a:solidFill>
                <a:latin typeface="+mj-lt"/>
                <a:ea typeface="+mj-ea"/>
                <a:cs typeface="+mj-cs"/>
                <a:sym typeface="Calibri"/>
              </a:defRPr>
            </a:lvl1pPr>
          </a:lstStyle>
          <a:p>
            <a:r>
              <a:t>   30/8/22</a:t>
            </a:r>
          </a:p>
        </p:txBody>
      </p:sp>
      <p:sp>
        <p:nvSpPr>
          <p:cNvPr id="3" name="Agile Software Process SE ZG544 S1-22-23">
            <a:extLst>
              <a:ext uri="{FF2B5EF4-FFF2-40B4-BE49-F238E27FC236}">
                <a16:creationId xmlns:a16="http://schemas.microsoft.com/office/drawing/2014/main" id="{B8B9CB59-C5A0-2B0F-864E-C92437242598}"/>
              </a:ext>
            </a:extLst>
          </p:cNvPr>
          <p:cNvSpPr txBox="1"/>
          <p:nvPr/>
        </p:nvSpPr>
        <p:spPr>
          <a:xfrm>
            <a:off x="3169920" y="6414760"/>
            <a:ext cx="2804160" cy="248305"/>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rIns="45719" anchor="ctr">
            <a:spAutoFit/>
          </a:bodyPr>
          <a:lstStyle>
            <a:lvl1pPr algn="ctr">
              <a:defRPr sz="1200">
                <a:solidFill>
                  <a:srgbClr val="898989"/>
                </a:solidFill>
                <a:latin typeface="+mj-lt"/>
                <a:ea typeface="+mj-ea"/>
                <a:cs typeface="+mj-cs"/>
                <a:sym typeface="Calibri"/>
              </a:defRPr>
            </a:lvl1pPr>
          </a:lstStyle>
          <a:p>
            <a:r>
              <a:t> Agile Software Process SE ZG544 S1-22-23</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2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0" grpId="0" animBg="1" advAuto="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7" name="Popular Agile Methods"/>
          <p:cNvSpPr txBox="1">
            <a:spLocks noGrp="1"/>
          </p:cNvSpPr>
          <p:nvPr>
            <p:ph type="title" idx="4294967295"/>
          </p:nvPr>
        </p:nvSpPr>
        <p:spPr>
          <a:xfrm>
            <a:off x="457200" y="274637"/>
            <a:ext cx="8229600" cy="1143001"/>
          </a:xfrm>
          <a:prstGeom prst="rect">
            <a:avLst/>
          </a:prstGeom>
        </p:spPr>
        <p:txBody>
          <a:bodyPr/>
          <a:lstStyle/>
          <a:p>
            <a:r>
              <a:t>Popular Agile Methods</a:t>
            </a:r>
          </a:p>
        </p:txBody>
      </p:sp>
      <p:sp>
        <p:nvSpPr>
          <p:cNvPr id="558" name="30/8/22"/>
          <p:cNvSpPr txBox="1"/>
          <p:nvPr/>
        </p:nvSpPr>
        <p:spPr>
          <a:xfrm>
            <a:off x="502919" y="6414760"/>
            <a:ext cx="2042162" cy="248305"/>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rIns="45719" anchor="ctr">
            <a:spAutoFit/>
          </a:bodyPr>
          <a:lstStyle>
            <a:lvl1pPr>
              <a:defRPr sz="1200">
                <a:solidFill>
                  <a:srgbClr val="898989"/>
                </a:solidFill>
                <a:latin typeface="+mj-lt"/>
                <a:ea typeface="+mj-ea"/>
                <a:cs typeface="+mj-cs"/>
                <a:sym typeface="Calibri"/>
              </a:defRPr>
            </a:lvl1pPr>
          </a:lstStyle>
          <a:p>
            <a:r>
              <a:t>  30/8/22</a:t>
            </a:r>
          </a:p>
        </p:txBody>
      </p:sp>
      <p:sp>
        <p:nvSpPr>
          <p:cNvPr id="559" name="S1-22_SEZG544 - Agile Software Process"/>
          <p:cNvSpPr txBox="1"/>
          <p:nvPr/>
        </p:nvSpPr>
        <p:spPr>
          <a:xfrm>
            <a:off x="3169920" y="6414760"/>
            <a:ext cx="2804160" cy="248305"/>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rIns="45719" anchor="ctr">
            <a:spAutoFit/>
          </a:bodyPr>
          <a:lstStyle>
            <a:lvl1pPr algn="ctr">
              <a:defRPr sz="1200">
                <a:solidFill>
                  <a:srgbClr val="898989"/>
                </a:solidFill>
                <a:latin typeface="+mj-lt"/>
                <a:ea typeface="+mj-ea"/>
                <a:cs typeface="+mj-cs"/>
                <a:sym typeface="Calibri"/>
              </a:defRPr>
            </a:lvl1pPr>
          </a:lstStyle>
          <a:p>
            <a:r>
              <a:t>S1-22_SEZG544 - Agile Software Process</a:t>
            </a:r>
          </a:p>
        </p:txBody>
      </p:sp>
      <p:sp>
        <p:nvSpPr>
          <p:cNvPr id="560" name="Slide Number"/>
          <p:cNvSpPr txBox="1">
            <a:spLocks noGrp="1"/>
          </p:cNvSpPr>
          <p:nvPr>
            <p:ph type="sldNum" sz="quarter" idx="2"/>
          </p:nvPr>
        </p:nvSpPr>
        <p:spPr>
          <a:xfrm>
            <a:off x="8428176" y="6414760"/>
            <a:ext cx="258624" cy="248305"/>
          </a:xfrm>
          <a:prstGeom prst="rect">
            <a:avLst/>
          </a:prstGeom>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a:lstStyle/>
          <a:p>
            <a:fld id="{86CB4B4D-7CA3-9044-876B-883B54F8677D}" type="slidenum">
              <a:rPr/>
              <a:t>21</a:t>
            </a:fld>
            <a:endParaRPr/>
          </a:p>
        </p:txBody>
      </p:sp>
      <p:sp>
        <p:nvSpPr>
          <p:cNvPr id="561" name="They all have one important thing in common: they focus on changing your team’s mindset."/>
          <p:cNvSpPr txBox="1"/>
          <p:nvPr/>
        </p:nvSpPr>
        <p:spPr>
          <a:xfrm>
            <a:off x="189415" y="5491359"/>
            <a:ext cx="6754411" cy="895117"/>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45719" rIns="45719">
            <a:spAutoFit/>
          </a:bodyPr>
          <a:lstStyle/>
          <a:p>
            <a:pPr marL="342900" indent="-342900">
              <a:spcBef>
                <a:spcPts val="500"/>
              </a:spcBef>
              <a:buClr>
                <a:srgbClr val="101141"/>
              </a:buClr>
              <a:buSzPct val="100000"/>
              <a:buChar char="➢"/>
              <a:defRPr sz="2400"/>
            </a:pPr>
            <a:r>
              <a:t>They all have one important thing in common: </a:t>
            </a:r>
            <a:endParaRPr lang="en-US"/>
          </a:p>
          <a:p>
            <a:pPr marL="342900" indent="-342900">
              <a:spcBef>
                <a:spcPts val="500"/>
              </a:spcBef>
              <a:buClr>
                <a:srgbClr val="101141"/>
              </a:buClr>
              <a:buSzPct val="100000"/>
              <a:buChar char="➢"/>
              <a:defRPr sz="2400"/>
            </a:pPr>
            <a:r>
              <a:t>they focus on changing your team’s </a:t>
            </a:r>
            <a:r>
              <a:rPr b="1"/>
              <a:t>mindset.</a:t>
            </a:r>
          </a:p>
        </p:txBody>
      </p:sp>
      <p:pic>
        <p:nvPicPr>
          <p:cNvPr id="562" name="Image" descr="Image"/>
          <p:cNvPicPr>
            <a:picLocks noChangeAspect="1"/>
          </p:cNvPicPr>
          <p:nvPr/>
        </p:nvPicPr>
        <p:blipFill>
          <a:blip r:embed="rId2"/>
          <a:stretch>
            <a:fillRect/>
          </a:stretch>
        </p:blipFill>
        <p:spPr>
          <a:xfrm>
            <a:off x="1600200" y="1655033"/>
            <a:ext cx="4537971" cy="3611245"/>
          </a:xfrm>
          <a:prstGeom prst="rect">
            <a:avLst/>
          </a:prstGeom>
          <a:ln w="12700">
            <a:miter lim="400000"/>
          </a:ln>
        </p:spPr>
      </p:pic>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697E6F83-7983-3889-B9F3-08DFC3991EA2}"/>
                  </a:ext>
                </a:extLst>
              </p14:cNvPr>
              <p14:cNvContentPartPr/>
              <p14:nvPr/>
            </p14:nvContentPartPr>
            <p14:xfrm>
              <a:off x="2224080" y="1517400"/>
              <a:ext cx="6471720" cy="4972680"/>
            </p14:xfrm>
          </p:contentPart>
        </mc:Choice>
        <mc:Fallback xmlns="">
          <p:pic>
            <p:nvPicPr>
              <p:cNvPr id="2" name="Ink 1">
                <a:extLst>
                  <a:ext uri="{FF2B5EF4-FFF2-40B4-BE49-F238E27FC236}">
                    <a16:creationId xmlns:a16="http://schemas.microsoft.com/office/drawing/2014/main" id="{697E6F83-7983-3889-B9F3-08DFC3991EA2}"/>
                  </a:ext>
                </a:extLst>
              </p:cNvPr>
              <p:cNvPicPr/>
              <p:nvPr/>
            </p:nvPicPr>
            <p:blipFill>
              <a:blip r:embed="rId4"/>
              <a:stretch>
                <a:fillRect/>
              </a:stretch>
            </p:blipFill>
            <p:spPr>
              <a:xfrm>
                <a:off x="2207880" y="1501200"/>
                <a:ext cx="6504120" cy="5005080"/>
              </a:xfrm>
              <a:prstGeom prst="rect">
                <a:avLst/>
              </a:prstGeom>
            </p:spPr>
          </p:pic>
        </mc:Fallback>
      </mc:AlternateContent>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56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5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1" grpId="0" animBg="1" advAuto="0"/>
      <p:bldP spid="562" grpId="0" animBg="1" advAuto="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4" name="Slide Number"/>
          <p:cNvSpPr txBox="1">
            <a:spLocks noGrp="1"/>
          </p:cNvSpPr>
          <p:nvPr>
            <p:ph type="sldNum" sz="quarter" idx="2"/>
          </p:nvPr>
        </p:nvSpPr>
        <p:spPr>
          <a:prstGeom prst="rect">
            <a:avLst/>
          </a:prstGeom>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a:lstStyle/>
          <a:p>
            <a:fld id="{86CB4B4D-7CA3-9044-876B-883B54F8677D}" type="slidenum">
              <a:rPr/>
              <a:t>22</a:t>
            </a:fld>
            <a:endParaRPr/>
          </a:p>
        </p:txBody>
      </p:sp>
      <p:sp>
        <p:nvSpPr>
          <p:cNvPr id="565" name="Mindset"/>
          <p:cNvSpPr txBox="1">
            <a:spLocks noGrp="1"/>
          </p:cNvSpPr>
          <p:nvPr>
            <p:ph type="title" idx="4294967295"/>
          </p:nvPr>
        </p:nvSpPr>
        <p:spPr>
          <a:xfrm>
            <a:off x="457200" y="92074"/>
            <a:ext cx="8229600" cy="1083456"/>
          </a:xfrm>
          <a:prstGeom prst="rect">
            <a:avLst/>
          </a:prstGeom>
        </p:spPr>
        <p:txBody>
          <a:bodyPr>
            <a:noAutofit/>
          </a:bodyPr>
          <a:lstStyle/>
          <a:p>
            <a:r>
              <a:t>Mindset</a:t>
            </a:r>
          </a:p>
        </p:txBody>
      </p:sp>
      <p:pic>
        <p:nvPicPr>
          <p:cNvPr id="566" name="https___blogs-images.forbes.com_stevedenning_files_2019_08_mindset-table.jpg" descr="https___blogs-images.forbes.com_stevedenning_files_2019_08_mindset-table.jpg"/>
          <p:cNvPicPr>
            <a:picLocks noChangeAspect="1"/>
          </p:cNvPicPr>
          <p:nvPr/>
        </p:nvPicPr>
        <p:blipFill>
          <a:blip r:embed="rId2"/>
          <a:srcRect t="494" b="494"/>
          <a:stretch>
            <a:fillRect/>
          </a:stretch>
        </p:blipFill>
        <p:spPr>
          <a:xfrm>
            <a:off x="503341" y="1461307"/>
            <a:ext cx="7889973" cy="4069193"/>
          </a:xfrm>
          <a:prstGeom prst="rect">
            <a:avLst/>
          </a:prstGeom>
          <a:ln w="12700" cap="flat">
            <a:noFill/>
            <a:miter lim="400000"/>
          </a:ln>
          <a:effectLst/>
        </p:spPr>
      </p:pic>
      <p:sp>
        <p:nvSpPr>
          <p:cNvPr id="569" name="Source: https://www.forbes.com/sites/stevedenning/2019/08/13/understanding-the-agile-mindset/?sh=5a66a5545c17"/>
          <p:cNvSpPr txBox="1"/>
          <p:nvPr/>
        </p:nvSpPr>
        <p:spPr>
          <a:xfrm>
            <a:off x="2246574" y="6101037"/>
            <a:ext cx="5348348" cy="316717"/>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45719" rIns="45719">
            <a:spAutoFit/>
          </a:bodyPr>
          <a:lstStyle/>
          <a:p>
            <a:pPr>
              <a:defRPr sz="800"/>
            </a:pPr>
            <a:r>
              <a:t>Source: </a:t>
            </a:r>
            <a:r>
              <a:rPr u="sng">
                <a:solidFill>
                  <a:srgbClr val="0000FF"/>
                </a:solidFill>
                <a:uFill>
                  <a:solidFill>
                    <a:srgbClr val="0000FF"/>
                  </a:solidFill>
                </a:uFill>
                <a:hlinkClick r:id="rId3"/>
              </a:rPr>
              <a:t>https://www.forbes.com/sites/stevedenning/2019/08/13/understanding-the-agile-mindset/?sh=5a66a5545c17</a:t>
            </a:r>
          </a:p>
        </p:txBody>
      </p:sp>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D8A15905-3B64-05B7-6C1E-C0E78221A745}"/>
                  </a:ext>
                </a:extLst>
              </p14:cNvPr>
              <p14:cNvContentPartPr/>
              <p14:nvPr/>
            </p14:nvContentPartPr>
            <p14:xfrm>
              <a:off x="301320" y="234360"/>
              <a:ext cx="8727840" cy="6021360"/>
            </p14:xfrm>
          </p:contentPart>
        </mc:Choice>
        <mc:Fallback xmlns="">
          <p:pic>
            <p:nvPicPr>
              <p:cNvPr id="2" name="Ink 1">
                <a:extLst>
                  <a:ext uri="{FF2B5EF4-FFF2-40B4-BE49-F238E27FC236}">
                    <a16:creationId xmlns:a16="http://schemas.microsoft.com/office/drawing/2014/main" id="{D8A15905-3B64-05B7-6C1E-C0E78221A745}"/>
                  </a:ext>
                </a:extLst>
              </p:cNvPr>
              <p:cNvPicPr/>
              <p:nvPr/>
            </p:nvPicPr>
            <p:blipFill>
              <a:blip r:embed="rId5"/>
              <a:stretch>
                <a:fillRect/>
              </a:stretch>
            </p:blipFill>
            <p:spPr>
              <a:xfrm>
                <a:off x="285120" y="218160"/>
                <a:ext cx="8760240" cy="6053760"/>
              </a:xfrm>
              <a:prstGeom prst="rect">
                <a:avLst/>
              </a:prstGeom>
            </p:spPr>
          </p:pic>
        </mc:Fallback>
      </mc:AlternateContent>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1" name="Q6,Q7,Q8…"/>
          <p:cNvSpPr txBox="1">
            <a:spLocks noGrp="1"/>
          </p:cNvSpPr>
          <p:nvPr>
            <p:ph type="body" idx="4294967295"/>
          </p:nvPr>
        </p:nvSpPr>
        <p:spPr>
          <a:xfrm>
            <a:off x="304800" y="1493837"/>
            <a:ext cx="8229600" cy="4525963"/>
          </a:xfrm>
          <a:prstGeom prst="rect">
            <a:avLst/>
          </a:prstGeom>
        </p:spPr>
        <p:txBody>
          <a:bodyPr/>
          <a:lstStyle/>
          <a:p>
            <a:pPr>
              <a:spcBef>
                <a:spcPts val="500"/>
              </a:spcBef>
              <a:buSzTx/>
              <a:buNone/>
              <a:defRPr sz="2400"/>
            </a:pPr>
            <a:r>
              <a:t>Q6,Q7,Q8</a:t>
            </a:r>
          </a:p>
          <a:p>
            <a:pPr>
              <a:spcBef>
                <a:spcPts val="500"/>
              </a:spcBef>
              <a:buSzTx/>
              <a:buNone/>
              <a:defRPr sz="2400"/>
            </a:pPr>
            <a:r>
              <a:rPr u="sng">
                <a:solidFill>
                  <a:srgbClr val="0000FF"/>
                </a:solidFill>
                <a:uFill>
                  <a:solidFill>
                    <a:srgbClr val="0000FF"/>
                  </a:solidFill>
                </a:uFill>
                <a:hlinkClick r:id="rId2"/>
              </a:rPr>
              <a:t>https://forms.gle/9SUn7mtfuxcZ3kZUA</a:t>
            </a:r>
          </a:p>
          <a:p>
            <a:pPr>
              <a:spcBef>
                <a:spcPts val="500"/>
              </a:spcBef>
              <a:buSzTx/>
              <a:buNone/>
              <a:defRPr sz="2400"/>
            </a:pPr>
            <a:endParaRPr u="sng">
              <a:solidFill>
                <a:srgbClr val="0000FF"/>
              </a:solidFill>
              <a:uFill>
                <a:solidFill>
                  <a:srgbClr val="0000FF"/>
                </a:solidFill>
              </a:uFill>
              <a:hlinkClick r:id="rId2"/>
            </a:endParaRPr>
          </a:p>
          <a:p>
            <a:pPr>
              <a:spcBef>
                <a:spcPts val="500"/>
              </a:spcBef>
              <a:buSzTx/>
              <a:buNone/>
              <a:defRPr sz="2400"/>
            </a:pPr>
            <a:r>
              <a:rPr u="sng">
                <a:solidFill>
                  <a:srgbClr val="0000FF"/>
                </a:solidFill>
                <a:uFill>
                  <a:solidFill>
                    <a:srgbClr val="0000FF"/>
                  </a:solidFill>
                </a:uFill>
                <a:hlinkClick r:id="rId3"/>
              </a:rPr>
              <a:t>https://forms.gle/2f6AqYXnGMynNbKdA</a:t>
            </a:r>
          </a:p>
          <a:p>
            <a:pPr>
              <a:spcBef>
                <a:spcPts val="500"/>
              </a:spcBef>
              <a:buSzTx/>
              <a:buNone/>
              <a:defRPr sz="2400"/>
            </a:pPr>
            <a:endParaRPr u="sng">
              <a:solidFill>
                <a:srgbClr val="0000FF"/>
              </a:solidFill>
              <a:uFill>
                <a:solidFill>
                  <a:srgbClr val="0000FF"/>
                </a:solidFill>
              </a:uFill>
              <a:hlinkClick r:id="rId3"/>
            </a:endParaRPr>
          </a:p>
          <a:p>
            <a:pPr>
              <a:spcBef>
                <a:spcPts val="500"/>
              </a:spcBef>
              <a:buSzTx/>
              <a:buNone/>
              <a:defRPr sz="2400"/>
            </a:pPr>
            <a:r>
              <a:rPr u="sng">
                <a:solidFill>
                  <a:srgbClr val="0000FF"/>
                </a:solidFill>
                <a:uFill>
                  <a:solidFill>
                    <a:srgbClr val="0000FF"/>
                  </a:solidFill>
                </a:uFill>
                <a:hlinkClick r:id="rId4"/>
              </a:rPr>
              <a:t>https://forms.gle/3USQSAg2vKScGPZf7</a:t>
            </a:r>
          </a:p>
          <a:p>
            <a:pPr>
              <a:spcBef>
                <a:spcPts val="500"/>
              </a:spcBef>
              <a:buSzTx/>
              <a:buNone/>
              <a:defRPr sz="2400"/>
            </a:pPr>
            <a:endParaRPr u="sng">
              <a:solidFill>
                <a:srgbClr val="0000FF"/>
              </a:solidFill>
              <a:uFill>
                <a:solidFill>
                  <a:srgbClr val="0000FF"/>
                </a:solidFill>
              </a:uFill>
              <a:hlinkClick r:id="rId4"/>
            </a:endParaRPr>
          </a:p>
          <a:p>
            <a:pPr>
              <a:spcBef>
                <a:spcPts val="500"/>
              </a:spcBef>
              <a:buSzTx/>
              <a:buNone/>
              <a:defRPr sz="2400"/>
            </a:pPr>
            <a:endParaRPr u="sng">
              <a:solidFill>
                <a:srgbClr val="0000FF"/>
              </a:solidFill>
              <a:uFill>
                <a:solidFill>
                  <a:srgbClr val="0000FF"/>
                </a:solidFill>
              </a:uFill>
              <a:hlinkClick r:id="rId4"/>
            </a:endParaRPr>
          </a:p>
        </p:txBody>
      </p:sp>
      <p:sp>
        <p:nvSpPr>
          <p:cNvPr id="552" name="Q&amp;A"/>
          <p:cNvSpPr txBox="1"/>
          <p:nvPr/>
        </p:nvSpPr>
        <p:spPr>
          <a:xfrm>
            <a:off x="350520" y="152399"/>
            <a:ext cx="6233160" cy="1143002"/>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rIns="45719" anchor="ctr">
            <a:normAutofit/>
          </a:bodyPr>
          <a:lstStyle>
            <a:lvl1pPr marL="342900" indent="-685800">
              <a:lnSpc>
                <a:spcPts val="3600"/>
              </a:lnSpc>
              <a:defRPr sz="3600" b="1"/>
            </a:lvl1pPr>
          </a:lstStyle>
          <a:p>
            <a:r>
              <a:t>Q&amp;A</a:t>
            </a:r>
          </a:p>
        </p:txBody>
      </p:sp>
      <p:sp>
        <p:nvSpPr>
          <p:cNvPr id="553" name="30/8/22"/>
          <p:cNvSpPr txBox="1"/>
          <p:nvPr/>
        </p:nvSpPr>
        <p:spPr>
          <a:xfrm>
            <a:off x="502919" y="6414760"/>
            <a:ext cx="2042162" cy="248305"/>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rIns="45719" anchor="ctr">
            <a:spAutoFit/>
          </a:bodyPr>
          <a:lstStyle>
            <a:lvl1pPr>
              <a:defRPr sz="1200">
                <a:solidFill>
                  <a:srgbClr val="898989"/>
                </a:solidFill>
                <a:latin typeface="+mj-lt"/>
                <a:ea typeface="+mj-ea"/>
                <a:cs typeface="+mj-cs"/>
                <a:sym typeface="Calibri"/>
              </a:defRPr>
            </a:lvl1pPr>
          </a:lstStyle>
          <a:p>
            <a:r>
              <a:t>  30/8/22</a:t>
            </a:r>
          </a:p>
        </p:txBody>
      </p:sp>
      <p:sp>
        <p:nvSpPr>
          <p:cNvPr id="554" name="S1-22_SEZG544 - Agile Software Process"/>
          <p:cNvSpPr txBox="1"/>
          <p:nvPr/>
        </p:nvSpPr>
        <p:spPr>
          <a:xfrm>
            <a:off x="3169920" y="6414760"/>
            <a:ext cx="2804160" cy="248305"/>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rIns="45719" anchor="ctr">
            <a:spAutoFit/>
          </a:bodyPr>
          <a:lstStyle>
            <a:lvl1pPr algn="ctr">
              <a:defRPr sz="1200">
                <a:solidFill>
                  <a:srgbClr val="898989"/>
                </a:solidFill>
                <a:latin typeface="+mj-lt"/>
                <a:ea typeface="+mj-ea"/>
                <a:cs typeface="+mj-cs"/>
                <a:sym typeface="Calibri"/>
              </a:defRPr>
            </a:lvl1pPr>
          </a:lstStyle>
          <a:p>
            <a:r>
              <a:t>S1-22_SEZG544 - Agile Software Process</a:t>
            </a:r>
          </a:p>
        </p:txBody>
      </p:sp>
      <p:sp>
        <p:nvSpPr>
          <p:cNvPr id="555" name="Slide Number"/>
          <p:cNvSpPr txBox="1">
            <a:spLocks noGrp="1"/>
          </p:cNvSpPr>
          <p:nvPr>
            <p:ph type="sldNum" sz="quarter" idx="2"/>
          </p:nvPr>
        </p:nvSpPr>
        <p:spPr>
          <a:xfrm>
            <a:off x="8428176" y="6414760"/>
            <a:ext cx="258624" cy="248305"/>
          </a:xfrm>
          <a:prstGeom prst="rect">
            <a:avLst/>
          </a:prstGeom>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a:lstStyle/>
          <a:p>
            <a:fld id="{86CB4B4D-7CA3-9044-876B-883B54F8677D}" type="slidenum">
              <a:rPr/>
              <a:t>23</a:t>
            </a:fld>
            <a:endParaRPr/>
          </a:p>
        </p:txBody>
      </p:sp>
      <mc:AlternateContent xmlns:mc="http://schemas.openxmlformats.org/markup-compatibility/2006" xmlns:p14="http://schemas.microsoft.com/office/powerpoint/2010/main">
        <mc:Choice Requires="p14">
          <p:contentPart p14:bwMode="auto" r:id="rId5">
            <p14:nvContentPartPr>
              <p14:cNvPr id="2" name="Ink 1">
                <a:extLst>
                  <a:ext uri="{FF2B5EF4-FFF2-40B4-BE49-F238E27FC236}">
                    <a16:creationId xmlns:a16="http://schemas.microsoft.com/office/drawing/2014/main" id="{EC8C579E-7479-7479-1B6D-2E03B7AD86C1}"/>
                  </a:ext>
                </a:extLst>
              </p14:cNvPr>
              <p14:cNvContentPartPr/>
              <p14:nvPr/>
            </p14:nvContentPartPr>
            <p14:xfrm>
              <a:off x="238680" y="1486080"/>
              <a:ext cx="1775520" cy="620280"/>
            </p14:xfrm>
          </p:contentPart>
        </mc:Choice>
        <mc:Fallback xmlns="">
          <p:pic>
            <p:nvPicPr>
              <p:cNvPr id="2" name="Ink 1">
                <a:extLst>
                  <a:ext uri="{FF2B5EF4-FFF2-40B4-BE49-F238E27FC236}">
                    <a16:creationId xmlns:a16="http://schemas.microsoft.com/office/drawing/2014/main" id="{EC8C579E-7479-7479-1B6D-2E03B7AD86C1}"/>
                  </a:ext>
                </a:extLst>
              </p:cNvPr>
              <p:cNvPicPr/>
              <p:nvPr/>
            </p:nvPicPr>
            <p:blipFill>
              <a:blip r:embed="rId6"/>
              <a:stretch>
                <a:fillRect/>
              </a:stretch>
            </p:blipFill>
            <p:spPr>
              <a:xfrm>
                <a:off x="216720" y="1464120"/>
                <a:ext cx="1818720" cy="663480"/>
              </a:xfrm>
              <a:prstGeom prst="rect">
                <a:avLst/>
              </a:prstGeom>
            </p:spPr>
          </p:pic>
        </mc:Fallback>
      </mc:AlternateContent>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1" name="End Contact Session-2"/>
          <p:cNvSpPr txBox="1">
            <a:spLocks noGrp="1"/>
          </p:cNvSpPr>
          <p:nvPr>
            <p:ph type="body" idx="4294967295"/>
          </p:nvPr>
        </p:nvSpPr>
        <p:spPr>
          <a:xfrm>
            <a:off x="304800" y="1493837"/>
            <a:ext cx="8229600" cy="4525963"/>
          </a:xfrm>
          <a:prstGeom prst="rect">
            <a:avLst/>
          </a:prstGeom>
        </p:spPr>
        <p:txBody>
          <a:bodyPr/>
          <a:lstStyle/>
          <a:p>
            <a:pPr algn="ctr">
              <a:buSzTx/>
              <a:buNone/>
              <a:defRPr sz="2400"/>
            </a:pPr>
            <a:endParaRPr/>
          </a:p>
          <a:p>
            <a:pPr algn="ctr">
              <a:buSzTx/>
              <a:buNone/>
              <a:defRPr sz="2400"/>
            </a:pPr>
            <a:endParaRPr/>
          </a:p>
          <a:p>
            <a:pPr algn="ctr">
              <a:buSzTx/>
              <a:buNone/>
              <a:defRPr sz="2400"/>
            </a:pPr>
            <a:endParaRPr/>
          </a:p>
          <a:p>
            <a:pPr algn="ctr">
              <a:spcBef>
                <a:spcPts val="500"/>
              </a:spcBef>
              <a:buSzTx/>
              <a:buNone/>
              <a:defRPr sz="2400"/>
            </a:pPr>
            <a:r>
              <a:t>End Contact Session-2</a:t>
            </a:r>
          </a:p>
        </p:txBody>
      </p:sp>
      <p:sp>
        <p:nvSpPr>
          <p:cNvPr id="572" name="30/8/22"/>
          <p:cNvSpPr txBox="1"/>
          <p:nvPr/>
        </p:nvSpPr>
        <p:spPr>
          <a:xfrm>
            <a:off x="502919" y="6414760"/>
            <a:ext cx="2042162" cy="248305"/>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rIns="45719" anchor="ctr">
            <a:spAutoFit/>
          </a:bodyPr>
          <a:lstStyle>
            <a:lvl1pPr>
              <a:defRPr sz="1200">
                <a:solidFill>
                  <a:srgbClr val="898989"/>
                </a:solidFill>
                <a:latin typeface="+mj-lt"/>
                <a:ea typeface="+mj-ea"/>
                <a:cs typeface="+mj-cs"/>
                <a:sym typeface="Calibri"/>
              </a:defRPr>
            </a:lvl1pPr>
          </a:lstStyle>
          <a:p>
            <a:r>
              <a:t>  30/8/22</a:t>
            </a:r>
          </a:p>
        </p:txBody>
      </p:sp>
      <p:sp>
        <p:nvSpPr>
          <p:cNvPr id="573" name="S1-22_SEZG544 - Agile Software Process"/>
          <p:cNvSpPr txBox="1"/>
          <p:nvPr/>
        </p:nvSpPr>
        <p:spPr>
          <a:xfrm>
            <a:off x="3169920" y="6414760"/>
            <a:ext cx="2804160" cy="248305"/>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rIns="45719" anchor="ctr">
            <a:spAutoFit/>
          </a:bodyPr>
          <a:lstStyle>
            <a:lvl1pPr algn="ctr">
              <a:defRPr sz="1200">
                <a:solidFill>
                  <a:srgbClr val="898989"/>
                </a:solidFill>
                <a:latin typeface="+mj-lt"/>
                <a:ea typeface="+mj-ea"/>
                <a:cs typeface="+mj-cs"/>
                <a:sym typeface="Calibri"/>
              </a:defRPr>
            </a:lvl1pPr>
          </a:lstStyle>
          <a:p>
            <a:r>
              <a:t>S1-22_SEZG544 - Agile Software Process</a:t>
            </a:r>
          </a:p>
        </p:txBody>
      </p:sp>
      <p:sp>
        <p:nvSpPr>
          <p:cNvPr id="574" name="Slide Number"/>
          <p:cNvSpPr txBox="1">
            <a:spLocks noGrp="1"/>
          </p:cNvSpPr>
          <p:nvPr>
            <p:ph type="sldNum" sz="quarter" idx="2"/>
          </p:nvPr>
        </p:nvSpPr>
        <p:spPr>
          <a:xfrm>
            <a:off x="8428176" y="6414760"/>
            <a:ext cx="258624" cy="248305"/>
          </a:xfrm>
          <a:prstGeom prst="rect">
            <a:avLst/>
          </a:prstGeom>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a:lstStyle/>
          <a:p>
            <a:fld id="{86CB4B4D-7CA3-9044-876B-883B54F8677D}" type="slidenum">
              <a:rPr/>
              <a:t>24</a:t>
            </a:fld>
            <a:endParaRPr/>
          </a:p>
        </p:txBody>
      </p:sp>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6" name="Module-2 Additional Notes"/>
          <p:cNvSpPr txBox="1">
            <a:spLocks noGrp="1"/>
          </p:cNvSpPr>
          <p:nvPr>
            <p:ph type="body" sz="half" idx="4294967295"/>
          </p:nvPr>
        </p:nvSpPr>
        <p:spPr>
          <a:xfrm>
            <a:off x="304800" y="4648200"/>
            <a:ext cx="8458200" cy="1600200"/>
          </a:xfrm>
          <a:prstGeom prst="rect">
            <a:avLst/>
          </a:prstGeom>
        </p:spPr>
        <p:txBody>
          <a:bodyPr/>
          <a:lstStyle>
            <a:lvl1pPr marL="0" indent="0">
              <a:lnSpc>
                <a:spcPts val="4200"/>
              </a:lnSpc>
              <a:spcBef>
                <a:spcPts val="0"/>
              </a:spcBef>
              <a:buSzTx/>
              <a:buNone/>
              <a:defRPr sz="4000" b="1"/>
            </a:lvl1pPr>
          </a:lstStyle>
          <a:p>
            <a:r>
              <a:t>Module-2 Additional Notes</a:t>
            </a:r>
          </a:p>
        </p:txBody>
      </p:sp>
      <p:sp>
        <p:nvSpPr>
          <p:cNvPr id="577" name="30/8/22"/>
          <p:cNvSpPr txBox="1"/>
          <p:nvPr/>
        </p:nvSpPr>
        <p:spPr>
          <a:xfrm>
            <a:off x="502919" y="6414760"/>
            <a:ext cx="2042162" cy="248305"/>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rIns="45719" anchor="ctr">
            <a:spAutoFit/>
          </a:bodyPr>
          <a:lstStyle>
            <a:lvl1pPr>
              <a:defRPr sz="1200">
                <a:solidFill>
                  <a:srgbClr val="898989"/>
                </a:solidFill>
                <a:latin typeface="+mj-lt"/>
                <a:ea typeface="+mj-ea"/>
                <a:cs typeface="+mj-cs"/>
                <a:sym typeface="Calibri"/>
              </a:defRPr>
            </a:lvl1pPr>
          </a:lstStyle>
          <a:p>
            <a:r>
              <a:t>  30/8/22</a:t>
            </a:r>
          </a:p>
        </p:txBody>
      </p:sp>
      <p:sp>
        <p:nvSpPr>
          <p:cNvPr id="578" name="S1-22_SEZG544 - Agile Software Process"/>
          <p:cNvSpPr txBox="1"/>
          <p:nvPr/>
        </p:nvSpPr>
        <p:spPr>
          <a:xfrm>
            <a:off x="3169920" y="6414760"/>
            <a:ext cx="2804160" cy="248305"/>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rIns="45719" anchor="ctr">
            <a:spAutoFit/>
          </a:bodyPr>
          <a:lstStyle>
            <a:lvl1pPr algn="ctr">
              <a:defRPr sz="1200">
                <a:solidFill>
                  <a:srgbClr val="898989"/>
                </a:solidFill>
                <a:latin typeface="+mj-lt"/>
                <a:ea typeface="+mj-ea"/>
                <a:cs typeface="+mj-cs"/>
                <a:sym typeface="Calibri"/>
              </a:defRPr>
            </a:lvl1pPr>
          </a:lstStyle>
          <a:p>
            <a:r>
              <a:t>S1-22_SEZG544 - Agile Software Process</a:t>
            </a:r>
          </a:p>
        </p:txBody>
      </p:sp>
      <p:sp>
        <p:nvSpPr>
          <p:cNvPr id="579" name="Slide Number"/>
          <p:cNvSpPr txBox="1">
            <a:spLocks noGrp="1"/>
          </p:cNvSpPr>
          <p:nvPr>
            <p:ph type="sldNum" sz="quarter" idx="2"/>
          </p:nvPr>
        </p:nvSpPr>
        <p:spPr>
          <a:xfrm>
            <a:off x="8428176" y="6414760"/>
            <a:ext cx="258624" cy="248305"/>
          </a:xfrm>
          <a:prstGeom prst="rect">
            <a:avLst/>
          </a:prstGeom>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a:lstStyle/>
          <a:p>
            <a:fld id="{86CB4B4D-7CA3-9044-876B-883B54F8677D}" type="slidenum">
              <a:rPr/>
              <a:t>25</a:t>
            </a:fld>
            <a:endParaRPr/>
          </a:p>
        </p:txBody>
      </p:sp>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1" name="The sequence of actions that must be performed in order to build a software system…"/>
          <p:cNvSpPr txBox="1">
            <a:spLocks noGrp="1"/>
          </p:cNvSpPr>
          <p:nvPr>
            <p:ph type="body" idx="4294967295"/>
          </p:nvPr>
        </p:nvSpPr>
        <p:spPr>
          <a:xfrm>
            <a:off x="304800" y="1493837"/>
            <a:ext cx="8229600" cy="4525963"/>
          </a:xfrm>
          <a:prstGeom prst="rect">
            <a:avLst/>
          </a:prstGeom>
        </p:spPr>
        <p:txBody>
          <a:bodyPr/>
          <a:lstStyle/>
          <a:p>
            <a:pPr>
              <a:spcBef>
                <a:spcPts val="500"/>
              </a:spcBef>
              <a:buClr>
                <a:srgbClr val="101141"/>
              </a:buClr>
              <a:buChar char="•"/>
              <a:defRPr sz="2400"/>
            </a:pPr>
            <a:r>
              <a:t>The </a:t>
            </a:r>
            <a:r>
              <a:rPr b="1"/>
              <a:t>sequence of actions </a:t>
            </a:r>
            <a:r>
              <a:t>that must be </a:t>
            </a:r>
            <a:r>
              <a:rPr b="1"/>
              <a:t>performed</a:t>
            </a:r>
            <a:r>
              <a:t> in order to </a:t>
            </a:r>
            <a:r>
              <a:rPr b="1"/>
              <a:t>build a software </a:t>
            </a:r>
            <a:r>
              <a:t>system</a:t>
            </a:r>
          </a:p>
          <a:p>
            <a:pPr>
              <a:buClr>
                <a:srgbClr val="101141"/>
              </a:buClr>
              <a:buChar char="•"/>
              <a:defRPr sz="2400"/>
            </a:pPr>
            <a:endParaRPr/>
          </a:p>
          <a:p>
            <a:pPr>
              <a:spcBef>
                <a:spcPts val="500"/>
              </a:spcBef>
              <a:buClr>
                <a:srgbClr val="101141"/>
              </a:buClr>
              <a:buChar char="•"/>
              <a:defRPr sz="2400" b="1"/>
            </a:pPr>
            <a:r>
              <a:t>Ideally</a:t>
            </a:r>
            <a:r>
              <a:rPr b="0"/>
              <a:t> thought to be a </a:t>
            </a:r>
            <a:r>
              <a:t>linear</a:t>
            </a:r>
            <a:r>
              <a:rPr b="0"/>
              <a:t> sequence: </a:t>
            </a:r>
            <a:r>
              <a:t>plan, design, build, test, deliver </a:t>
            </a:r>
          </a:p>
          <a:p>
            <a:pPr marL="742950" lvl="1" indent="-285750">
              <a:spcBef>
                <a:spcPts val="0"/>
              </a:spcBef>
              <a:buFontTx/>
              <a:buChar char="➢"/>
              <a:defRPr sz="1600"/>
            </a:pPr>
            <a:r>
              <a:t>This is the waterfall model</a:t>
            </a:r>
          </a:p>
          <a:p>
            <a:pPr>
              <a:buClr>
                <a:srgbClr val="101141"/>
              </a:buClr>
              <a:buFontTx/>
              <a:buChar char="➢"/>
              <a:defRPr sz="2400"/>
            </a:pPr>
            <a:endParaRPr/>
          </a:p>
          <a:p>
            <a:pPr>
              <a:spcBef>
                <a:spcPts val="500"/>
              </a:spcBef>
              <a:buClr>
                <a:srgbClr val="101141"/>
              </a:buClr>
              <a:buChar char="•"/>
              <a:defRPr sz="2400" b="1"/>
            </a:pPr>
            <a:r>
              <a:t>Realistically</a:t>
            </a:r>
            <a:r>
              <a:rPr b="0"/>
              <a:t> an </a:t>
            </a:r>
            <a:r>
              <a:t>iterative process</a:t>
            </a:r>
          </a:p>
          <a:p>
            <a:pPr marL="742950" lvl="1" indent="-285750">
              <a:spcBef>
                <a:spcPts val="0"/>
              </a:spcBef>
              <a:buFontTx/>
              <a:buChar char="➢"/>
              <a:defRPr sz="1600"/>
            </a:pPr>
            <a:r>
              <a:t>Iterative, Incremental, Agile Process</a:t>
            </a:r>
          </a:p>
        </p:txBody>
      </p:sp>
      <p:sp>
        <p:nvSpPr>
          <p:cNvPr id="582" name="Life Cycle"/>
          <p:cNvSpPr txBox="1"/>
          <p:nvPr/>
        </p:nvSpPr>
        <p:spPr>
          <a:xfrm>
            <a:off x="350520" y="152399"/>
            <a:ext cx="6233160" cy="1143002"/>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rIns="45719" anchor="ctr">
            <a:normAutofit/>
          </a:bodyPr>
          <a:lstStyle>
            <a:lvl1pPr marL="342900" indent="-685800">
              <a:lnSpc>
                <a:spcPts val="3600"/>
              </a:lnSpc>
              <a:defRPr sz="3600" b="1"/>
            </a:lvl1pPr>
          </a:lstStyle>
          <a:p>
            <a:r>
              <a:t>Life Cycle</a:t>
            </a:r>
          </a:p>
        </p:txBody>
      </p:sp>
      <p:sp>
        <p:nvSpPr>
          <p:cNvPr id="583" name="30/8/22"/>
          <p:cNvSpPr txBox="1"/>
          <p:nvPr/>
        </p:nvSpPr>
        <p:spPr>
          <a:xfrm>
            <a:off x="502919" y="6414760"/>
            <a:ext cx="2042162" cy="248305"/>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rIns="45719" anchor="ctr">
            <a:spAutoFit/>
          </a:bodyPr>
          <a:lstStyle>
            <a:lvl1pPr>
              <a:defRPr sz="1200">
                <a:solidFill>
                  <a:srgbClr val="898989"/>
                </a:solidFill>
                <a:latin typeface="+mj-lt"/>
                <a:ea typeface="+mj-ea"/>
                <a:cs typeface="+mj-cs"/>
                <a:sym typeface="Calibri"/>
              </a:defRPr>
            </a:lvl1pPr>
          </a:lstStyle>
          <a:p>
            <a:r>
              <a:t>  30/8/22</a:t>
            </a:r>
          </a:p>
        </p:txBody>
      </p:sp>
      <p:sp>
        <p:nvSpPr>
          <p:cNvPr id="584" name="S1-22_SEZG544 - Agile Software Process"/>
          <p:cNvSpPr txBox="1"/>
          <p:nvPr/>
        </p:nvSpPr>
        <p:spPr>
          <a:xfrm>
            <a:off x="3169920" y="6414760"/>
            <a:ext cx="2804160" cy="248305"/>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rIns="45719" anchor="ctr">
            <a:spAutoFit/>
          </a:bodyPr>
          <a:lstStyle>
            <a:lvl1pPr algn="ctr">
              <a:defRPr sz="1200">
                <a:solidFill>
                  <a:srgbClr val="898989"/>
                </a:solidFill>
                <a:latin typeface="+mj-lt"/>
                <a:ea typeface="+mj-ea"/>
                <a:cs typeface="+mj-cs"/>
                <a:sym typeface="Calibri"/>
              </a:defRPr>
            </a:lvl1pPr>
          </a:lstStyle>
          <a:p>
            <a:r>
              <a:t>S1-22_SEZG544 - Agile Software Process</a:t>
            </a:r>
          </a:p>
        </p:txBody>
      </p:sp>
      <p:sp>
        <p:nvSpPr>
          <p:cNvPr id="585" name="Slide Number"/>
          <p:cNvSpPr txBox="1">
            <a:spLocks noGrp="1"/>
          </p:cNvSpPr>
          <p:nvPr>
            <p:ph type="sldNum" sz="quarter" idx="2"/>
          </p:nvPr>
        </p:nvSpPr>
        <p:spPr>
          <a:xfrm>
            <a:off x="8428176" y="6414760"/>
            <a:ext cx="258624" cy="248305"/>
          </a:xfrm>
          <a:prstGeom prst="rect">
            <a:avLst/>
          </a:prstGeom>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a:lstStyle/>
          <a:p>
            <a:fld id="{86CB4B4D-7CA3-9044-876B-883B54F8677D}" type="slidenum">
              <a:rPr/>
              <a:t>26</a:t>
            </a:fld>
            <a:endParaRPr/>
          </a:p>
        </p:txBody>
      </p:sp>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7" name="A more traditional approach, with the bulk of planning occurring upfront, then executing in a single pass; a sequential process"/>
          <p:cNvSpPr txBox="1">
            <a:spLocks noGrp="1"/>
          </p:cNvSpPr>
          <p:nvPr>
            <p:ph type="body" idx="4294967295"/>
          </p:nvPr>
        </p:nvSpPr>
        <p:spPr>
          <a:xfrm>
            <a:off x="304800" y="1493837"/>
            <a:ext cx="8534400" cy="4729163"/>
          </a:xfrm>
          <a:prstGeom prst="rect">
            <a:avLst/>
          </a:prstGeom>
        </p:spPr>
        <p:txBody>
          <a:bodyPr/>
          <a:lstStyle/>
          <a:p>
            <a:pPr>
              <a:spcBef>
                <a:spcPts val="500"/>
              </a:spcBef>
              <a:buClr>
                <a:srgbClr val="101141"/>
              </a:buClr>
              <a:buChar char="•"/>
              <a:defRPr sz="2400"/>
            </a:pPr>
            <a:r>
              <a:t>A more </a:t>
            </a:r>
            <a:r>
              <a:rPr b="1"/>
              <a:t>traditional approach</a:t>
            </a:r>
            <a:r>
              <a:t>, with the bulk of </a:t>
            </a:r>
            <a:r>
              <a:rPr b="1"/>
              <a:t>planning </a:t>
            </a:r>
            <a:r>
              <a:t>occurring </a:t>
            </a:r>
            <a:r>
              <a:rPr b="1"/>
              <a:t>upfront</a:t>
            </a:r>
            <a:r>
              <a:t>, then executing in a </a:t>
            </a:r>
            <a:r>
              <a:rPr b="1"/>
              <a:t>single pass</a:t>
            </a:r>
            <a:r>
              <a:t>; a </a:t>
            </a:r>
            <a:r>
              <a:rPr b="1"/>
              <a:t>sequential</a:t>
            </a:r>
            <a:r>
              <a:t> process</a:t>
            </a:r>
          </a:p>
        </p:txBody>
      </p:sp>
      <p:sp>
        <p:nvSpPr>
          <p:cNvPr id="588" name="Predictive Project Development Life Cycle…"/>
          <p:cNvSpPr txBox="1"/>
          <p:nvPr/>
        </p:nvSpPr>
        <p:spPr>
          <a:xfrm>
            <a:off x="350520" y="152399"/>
            <a:ext cx="6233160" cy="1143002"/>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rIns="45719" anchor="ctr">
            <a:normAutofit/>
          </a:bodyPr>
          <a:lstStyle/>
          <a:p>
            <a:pPr marL="329184" indent="-658368" defTabSz="877823">
              <a:lnSpc>
                <a:spcPts val="3400"/>
              </a:lnSpc>
              <a:defRPr sz="2400" b="1"/>
            </a:pPr>
            <a:r>
              <a:t>Predictive Project Development Life Cycle</a:t>
            </a:r>
          </a:p>
          <a:p>
            <a:pPr marL="329184" indent="-658368" defTabSz="877823">
              <a:lnSpc>
                <a:spcPts val="3400"/>
              </a:lnSpc>
              <a:defRPr sz="2400" b="1"/>
            </a:pPr>
            <a:r>
              <a:t>(Fully Plan-Driven aka Waterfall)</a:t>
            </a:r>
          </a:p>
        </p:txBody>
      </p:sp>
      <p:sp>
        <p:nvSpPr>
          <p:cNvPr id="589" name="30/8/22"/>
          <p:cNvSpPr txBox="1"/>
          <p:nvPr/>
        </p:nvSpPr>
        <p:spPr>
          <a:xfrm>
            <a:off x="502919" y="6414760"/>
            <a:ext cx="2042162" cy="248305"/>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rIns="45719" anchor="ctr">
            <a:spAutoFit/>
          </a:bodyPr>
          <a:lstStyle>
            <a:lvl1pPr>
              <a:defRPr sz="1200">
                <a:solidFill>
                  <a:srgbClr val="898989"/>
                </a:solidFill>
                <a:latin typeface="+mj-lt"/>
                <a:ea typeface="+mj-ea"/>
                <a:cs typeface="+mj-cs"/>
                <a:sym typeface="Calibri"/>
              </a:defRPr>
            </a:lvl1pPr>
          </a:lstStyle>
          <a:p>
            <a:r>
              <a:t>  30/8/22</a:t>
            </a:r>
          </a:p>
        </p:txBody>
      </p:sp>
      <p:sp>
        <p:nvSpPr>
          <p:cNvPr id="590" name="S1-22_SEZG544 - Agile Software Process"/>
          <p:cNvSpPr txBox="1"/>
          <p:nvPr/>
        </p:nvSpPr>
        <p:spPr>
          <a:xfrm>
            <a:off x="3169920" y="6414760"/>
            <a:ext cx="2804160" cy="248305"/>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rIns="45719" anchor="ctr">
            <a:spAutoFit/>
          </a:bodyPr>
          <a:lstStyle>
            <a:lvl1pPr algn="ctr">
              <a:defRPr sz="1200">
                <a:solidFill>
                  <a:srgbClr val="898989"/>
                </a:solidFill>
                <a:latin typeface="+mj-lt"/>
                <a:ea typeface="+mj-ea"/>
                <a:cs typeface="+mj-cs"/>
                <a:sym typeface="Calibri"/>
              </a:defRPr>
            </a:lvl1pPr>
          </a:lstStyle>
          <a:p>
            <a:r>
              <a:t>S1-22_SEZG544 - Agile Software Process</a:t>
            </a:r>
          </a:p>
        </p:txBody>
      </p:sp>
      <p:sp>
        <p:nvSpPr>
          <p:cNvPr id="591" name="Slide Number"/>
          <p:cNvSpPr txBox="1">
            <a:spLocks noGrp="1"/>
          </p:cNvSpPr>
          <p:nvPr>
            <p:ph type="sldNum" sz="quarter" idx="2"/>
          </p:nvPr>
        </p:nvSpPr>
        <p:spPr>
          <a:xfrm>
            <a:off x="8428176" y="6414760"/>
            <a:ext cx="258624" cy="248305"/>
          </a:xfrm>
          <a:prstGeom prst="rect">
            <a:avLst/>
          </a:prstGeom>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a:lstStyle/>
          <a:p>
            <a:fld id="{86CB4B4D-7CA3-9044-876B-883B54F8677D}" type="slidenum">
              <a:rPr/>
              <a:t>27</a:t>
            </a:fld>
            <a:endParaRPr/>
          </a:p>
        </p:txBody>
      </p:sp>
      <p:pic>
        <p:nvPicPr>
          <p:cNvPr id="592" name="image.png" descr="image.png"/>
          <p:cNvPicPr>
            <a:picLocks noChangeAspect="1"/>
          </p:cNvPicPr>
          <p:nvPr/>
        </p:nvPicPr>
        <p:blipFill>
          <a:blip r:embed="rId2"/>
          <a:stretch>
            <a:fillRect/>
          </a:stretch>
        </p:blipFill>
        <p:spPr>
          <a:xfrm>
            <a:off x="457200" y="3200400"/>
            <a:ext cx="5181600" cy="3022600"/>
          </a:xfrm>
          <a:prstGeom prst="rect">
            <a:avLst/>
          </a:prstGeom>
          <a:ln w="12700">
            <a:miter lim="400000"/>
          </a:ln>
        </p:spPr>
      </p:pic>
      <p:sp>
        <p:nvSpPr>
          <p:cNvPr id="593" name="Requirements/Scope is fixed…"/>
          <p:cNvSpPr txBox="1"/>
          <p:nvPr/>
        </p:nvSpPr>
        <p:spPr>
          <a:xfrm>
            <a:off x="5791200" y="2743200"/>
            <a:ext cx="2895600" cy="3066118"/>
          </a:xfrm>
          <a:prstGeom prst="rect">
            <a:avLst/>
          </a:prstGeom>
          <a:ln>
            <a:solidFill>
              <a:schemeClr val="accent1"/>
            </a:solidFill>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rIns="45719">
            <a:spAutoFit/>
          </a:bodyPr>
          <a:lstStyle/>
          <a:p>
            <a:pPr marL="285750" indent="-285750">
              <a:buSzPct val="100000"/>
              <a:buFont typeface="Arial"/>
              <a:buChar char="•"/>
              <a:defRPr sz="1600"/>
            </a:pPr>
            <a:r>
              <a:t>Requirements/Scope is fixed</a:t>
            </a:r>
          </a:p>
          <a:p>
            <a:pPr marL="285750" indent="-285750">
              <a:buSzPct val="100000"/>
              <a:buFont typeface="Arial"/>
              <a:buChar char="•"/>
              <a:defRPr sz="1600"/>
            </a:pPr>
            <a:r>
              <a:t>Single delivery</a:t>
            </a:r>
          </a:p>
          <a:p>
            <a:pPr marL="285750" indent="-285750">
              <a:buSzPct val="100000"/>
              <a:buFont typeface="Arial"/>
              <a:buChar char="•"/>
              <a:defRPr sz="1600"/>
            </a:pPr>
            <a:r>
              <a:t>Goal:  Manage Cost</a:t>
            </a:r>
          </a:p>
          <a:p>
            <a:pPr marL="285750" indent="-285750">
              <a:buSzPct val="100000"/>
              <a:buFont typeface="Arial"/>
              <a:buChar char="•"/>
              <a:defRPr sz="1600"/>
            </a:pPr>
            <a:r>
              <a:t>Minimal feedback changes</a:t>
            </a:r>
          </a:p>
          <a:p>
            <a:pPr marL="285750" indent="-285750">
              <a:buSzPct val="100000"/>
              <a:buFont typeface="Arial"/>
              <a:buChar char="•"/>
              <a:defRPr sz="1600"/>
            </a:pPr>
            <a:r>
              <a:t>Team is matured in estimation, technology etc..</a:t>
            </a:r>
          </a:p>
          <a:p>
            <a:pPr marL="285750" indent="-285750">
              <a:buSzPct val="100000"/>
              <a:buFont typeface="Arial"/>
              <a:buChar char="•"/>
              <a:defRPr sz="1600"/>
            </a:pPr>
            <a:r>
              <a:t>Project governance model exists</a:t>
            </a:r>
          </a:p>
          <a:p>
            <a:pPr marL="285750" indent="-285750">
              <a:buSzPct val="100000"/>
              <a:buFont typeface="Arial"/>
              <a:buChar char="•"/>
              <a:defRPr sz="1600" b="1"/>
            </a:pPr>
            <a:r>
              <a:t>Don’t expect long feedback cycle</a:t>
            </a:r>
            <a:r>
              <a:rPr b="0"/>
              <a:t>, If this happens, this lifecycle not suitable for the project</a:t>
            </a:r>
          </a:p>
        </p:txBody>
      </p:sp>
      <p:sp>
        <p:nvSpPr>
          <p:cNvPr id="594" name="Source   :  https://www.izenbridge.com/blog/project-management-life-cycle-iterative-adaptive/"/>
          <p:cNvSpPr txBox="1"/>
          <p:nvPr/>
        </p:nvSpPr>
        <p:spPr>
          <a:xfrm>
            <a:off x="198120" y="6216650"/>
            <a:ext cx="3870960" cy="165148"/>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rIns="45719">
            <a:spAutoFit/>
          </a:bodyPr>
          <a:lstStyle/>
          <a:p>
            <a:pPr>
              <a:defRPr sz="600" u="sng"/>
            </a:pPr>
            <a:r>
              <a:rPr>
                <a:solidFill>
                  <a:srgbClr val="0000FF"/>
                </a:solidFill>
                <a:uFill>
                  <a:solidFill>
                    <a:srgbClr val="0000FF"/>
                  </a:solidFill>
                </a:uFill>
                <a:hlinkClick r:id="rId3"/>
              </a:rPr>
              <a:t>Source   :  https://www.izenbridge.com/blog/project-management-life-cycle-iterative-adaptive/</a:t>
            </a:r>
          </a:p>
        </p:txBody>
      </p:sp>
      <p:sp>
        <p:nvSpPr>
          <p:cNvPr id="595" name="Plan"/>
          <p:cNvSpPr txBox="1"/>
          <p:nvPr/>
        </p:nvSpPr>
        <p:spPr>
          <a:xfrm>
            <a:off x="304800" y="3124200"/>
            <a:ext cx="838200" cy="360187"/>
          </a:xfrm>
          <a:prstGeom prst="rect">
            <a:avLst/>
          </a:prstGeom>
          <a:ln>
            <a:solidFill>
              <a:schemeClr val="accent1"/>
            </a:solidFill>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rIns="45719">
            <a:spAutoFit/>
          </a:bodyPr>
          <a:lstStyle/>
          <a:p>
            <a:r>
              <a:t>Plan</a:t>
            </a:r>
          </a:p>
        </p:txBody>
      </p:sp>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7" name="image.jpeg" descr="image.jpeg"/>
          <p:cNvPicPr>
            <a:picLocks noChangeAspect="1"/>
          </p:cNvPicPr>
          <p:nvPr/>
        </p:nvPicPr>
        <p:blipFill>
          <a:blip r:embed="rId2"/>
          <a:stretch>
            <a:fillRect/>
          </a:stretch>
        </p:blipFill>
        <p:spPr>
          <a:xfrm>
            <a:off x="381000" y="2895600"/>
            <a:ext cx="8229600" cy="1336675"/>
          </a:xfrm>
          <a:prstGeom prst="rect">
            <a:avLst/>
          </a:prstGeom>
          <a:ln w="12700">
            <a:miter lim="400000"/>
          </a:ln>
        </p:spPr>
      </p:pic>
      <p:sp>
        <p:nvSpPr>
          <p:cNvPr id="598" name="Iterative development is when an attempt is made to develop a product with basic features, which then goes through a refinement process successively to add to the richness in features."/>
          <p:cNvSpPr txBox="1">
            <a:spLocks noGrp="1"/>
          </p:cNvSpPr>
          <p:nvPr>
            <p:ph type="body" sz="quarter" idx="4294967295"/>
          </p:nvPr>
        </p:nvSpPr>
        <p:spPr>
          <a:xfrm>
            <a:off x="304800" y="1493837"/>
            <a:ext cx="8229600" cy="1020763"/>
          </a:xfrm>
          <a:prstGeom prst="rect">
            <a:avLst/>
          </a:prstGeom>
        </p:spPr>
        <p:txBody>
          <a:bodyPr/>
          <a:lstStyle/>
          <a:p>
            <a:pPr>
              <a:spcBef>
                <a:spcPts val="400"/>
              </a:spcBef>
              <a:buClr>
                <a:srgbClr val="101141"/>
              </a:buClr>
              <a:buChar char="•"/>
              <a:defRPr sz="1800"/>
            </a:pPr>
            <a:r>
              <a:t>Iterative development is when an attempt is made to </a:t>
            </a:r>
            <a:r>
              <a:rPr b="1"/>
              <a:t>develop a product with basic features</a:t>
            </a:r>
            <a:r>
              <a:t>, which then goes through a </a:t>
            </a:r>
            <a:r>
              <a:rPr b="1"/>
              <a:t>refinement process </a:t>
            </a:r>
            <a:r>
              <a:t>successively to </a:t>
            </a:r>
            <a:r>
              <a:rPr b="1"/>
              <a:t>add to the richness </a:t>
            </a:r>
            <a:r>
              <a:t>in features. </a:t>
            </a:r>
          </a:p>
        </p:txBody>
      </p:sp>
      <p:sp>
        <p:nvSpPr>
          <p:cNvPr id="599" name="Iterative Project Development Life Cycle"/>
          <p:cNvSpPr txBox="1"/>
          <p:nvPr/>
        </p:nvSpPr>
        <p:spPr>
          <a:xfrm>
            <a:off x="350520" y="152399"/>
            <a:ext cx="6233160" cy="1143002"/>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rIns="45719" anchor="ctr">
            <a:normAutofit/>
          </a:bodyPr>
          <a:lstStyle>
            <a:lvl1pPr marL="342900" indent="-685800">
              <a:lnSpc>
                <a:spcPts val="3600"/>
              </a:lnSpc>
              <a:defRPr sz="3600" b="1"/>
            </a:lvl1pPr>
          </a:lstStyle>
          <a:p>
            <a:r>
              <a:t>Iterative Project Development Life Cycle</a:t>
            </a:r>
          </a:p>
        </p:txBody>
      </p:sp>
      <p:sp>
        <p:nvSpPr>
          <p:cNvPr id="600" name="30/8/22"/>
          <p:cNvSpPr txBox="1"/>
          <p:nvPr/>
        </p:nvSpPr>
        <p:spPr>
          <a:xfrm>
            <a:off x="502919" y="6414760"/>
            <a:ext cx="2042162" cy="248305"/>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rIns="45719" anchor="ctr">
            <a:spAutoFit/>
          </a:bodyPr>
          <a:lstStyle>
            <a:lvl1pPr>
              <a:defRPr sz="1200">
                <a:solidFill>
                  <a:srgbClr val="898989"/>
                </a:solidFill>
                <a:latin typeface="+mj-lt"/>
                <a:ea typeface="+mj-ea"/>
                <a:cs typeface="+mj-cs"/>
                <a:sym typeface="Calibri"/>
              </a:defRPr>
            </a:lvl1pPr>
          </a:lstStyle>
          <a:p>
            <a:r>
              <a:t>  30/8/22</a:t>
            </a:r>
          </a:p>
        </p:txBody>
      </p:sp>
      <p:sp>
        <p:nvSpPr>
          <p:cNvPr id="601" name="S1-22_SEZG544 - Agile Software Process"/>
          <p:cNvSpPr txBox="1"/>
          <p:nvPr/>
        </p:nvSpPr>
        <p:spPr>
          <a:xfrm>
            <a:off x="3169920" y="6414760"/>
            <a:ext cx="2804160" cy="248305"/>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rIns="45719" anchor="ctr">
            <a:spAutoFit/>
          </a:bodyPr>
          <a:lstStyle>
            <a:lvl1pPr algn="ctr">
              <a:defRPr sz="1200">
                <a:solidFill>
                  <a:srgbClr val="898989"/>
                </a:solidFill>
                <a:latin typeface="+mj-lt"/>
                <a:ea typeface="+mj-ea"/>
                <a:cs typeface="+mj-cs"/>
                <a:sym typeface="Calibri"/>
              </a:defRPr>
            </a:lvl1pPr>
          </a:lstStyle>
          <a:p>
            <a:r>
              <a:t>S1-22_SEZG544 - Agile Software Process</a:t>
            </a:r>
          </a:p>
        </p:txBody>
      </p:sp>
      <p:sp>
        <p:nvSpPr>
          <p:cNvPr id="602" name="Slide Number"/>
          <p:cNvSpPr txBox="1">
            <a:spLocks noGrp="1"/>
          </p:cNvSpPr>
          <p:nvPr>
            <p:ph type="sldNum" sz="quarter" idx="2"/>
          </p:nvPr>
        </p:nvSpPr>
        <p:spPr>
          <a:xfrm>
            <a:off x="8428176" y="6414760"/>
            <a:ext cx="258624" cy="248305"/>
          </a:xfrm>
          <a:prstGeom prst="rect">
            <a:avLst/>
          </a:prstGeom>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a:lstStyle/>
          <a:p>
            <a:fld id="{86CB4B4D-7CA3-9044-876B-883B54F8677D}" type="slidenum">
              <a:rPr/>
              <a:t>28</a:t>
            </a:fld>
            <a:endParaRPr/>
          </a:p>
        </p:txBody>
      </p:sp>
      <p:sp>
        <p:nvSpPr>
          <p:cNvPr id="603" name="Ref: https://www.izenbridge.com//"/>
          <p:cNvSpPr txBox="1"/>
          <p:nvPr/>
        </p:nvSpPr>
        <p:spPr>
          <a:xfrm>
            <a:off x="121920" y="6172200"/>
            <a:ext cx="2080261" cy="214701"/>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rIns="45719">
            <a:spAutoFit/>
          </a:bodyPr>
          <a:lstStyle/>
          <a:p>
            <a:pPr>
              <a:defRPr sz="900"/>
            </a:pPr>
            <a:r>
              <a:t>   Ref: </a:t>
            </a:r>
            <a:r>
              <a:rPr u="sng">
                <a:solidFill>
                  <a:srgbClr val="0000FF"/>
                </a:solidFill>
                <a:uFill>
                  <a:solidFill>
                    <a:srgbClr val="0000FF"/>
                  </a:solidFill>
                </a:uFill>
                <a:hlinkClick r:id="rId3"/>
              </a:rPr>
              <a:t>https://www.izenbridge.com</a:t>
            </a:r>
            <a:r>
              <a:rPr sz="600" u="sng">
                <a:solidFill>
                  <a:srgbClr val="0000FF"/>
                </a:solidFill>
                <a:uFill>
                  <a:solidFill>
                    <a:srgbClr val="0000FF"/>
                  </a:solidFill>
                </a:uFill>
                <a:hlinkClick r:id="rId3"/>
              </a:rPr>
              <a:t>//</a:t>
            </a:r>
          </a:p>
        </p:txBody>
      </p:sp>
      <p:sp>
        <p:nvSpPr>
          <p:cNvPr id="604" name="Deliver result at the end of each iteration.…"/>
          <p:cNvSpPr txBox="1"/>
          <p:nvPr/>
        </p:nvSpPr>
        <p:spPr>
          <a:xfrm>
            <a:off x="4495800" y="4343400"/>
            <a:ext cx="3962400" cy="1426987"/>
          </a:xfrm>
          <a:prstGeom prst="rect">
            <a:avLst/>
          </a:prstGeom>
          <a:ln>
            <a:solidFill>
              <a:schemeClr val="accent1"/>
            </a:solidFill>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rIns="45719">
            <a:spAutoFit/>
          </a:bodyPr>
          <a:lstStyle/>
          <a:p>
            <a:pPr marL="285750" indent="-285750">
              <a:buSzPct val="100000"/>
              <a:buFont typeface="Arial"/>
              <a:buChar char="•"/>
              <a:defRPr b="1"/>
            </a:pPr>
            <a:r>
              <a:t>Deliver result </a:t>
            </a:r>
            <a:r>
              <a:rPr b="0"/>
              <a:t>at the end of each iteration. </a:t>
            </a:r>
          </a:p>
          <a:p>
            <a:pPr marL="285750" indent="-285750">
              <a:buSzPct val="100000"/>
              <a:buFont typeface="Arial"/>
              <a:buChar char="•"/>
            </a:pPr>
            <a:r>
              <a:t>Result may </a:t>
            </a:r>
            <a:r>
              <a:rPr b="1"/>
              <a:t>not</a:t>
            </a:r>
            <a:r>
              <a:t> be </a:t>
            </a:r>
            <a:r>
              <a:rPr b="1"/>
              <a:t>usable</a:t>
            </a:r>
          </a:p>
          <a:p>
            <a:pPr marL="285750" indent="-285750">
              <a:buSzPct val="100000"/>
              <a:buFont typeface="Arial"/>
              <a:buChar char="•"/>
            </a:pPr>
            <a:r>
              <a:t>E.g. 1 year project divided into 3 to 4 iterations</a:t>
            </a:r>
            <a:r>
              <a:rPr b="1"/>
              <a:t> </a:t>
            </a:r>
            <a:r>
              <a:t> </a:t>
            </a:r>
          </a:p>
        </p:txBody>
      </p:sp>
      <p:sp>
        <p:nvSpPr>
          <p:cNvPr id="605" name="Goal: Correctness of Solution…"/>
          <p:cNvSpPr txBox="1"/>
          <p:nvPr/>
        </p:nvSpPr>
        <p:spPr>
          <a:xfrm>
            <a:off x="457200" y="4343400"/>
            <a:ext cx="3581400" cy="1693687"/>
          </a:xfrm>
          <a:prstGeom prst="rect">
            <a:avLst/>
          </a:prstGeom>
          <a:ln>
            <a:solidFill>
              <a:schemeClr val="accent1"/>
            </a:solidFill>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rIns="45719">
            <a:spAutoFit/>
          </a:bodyPr>
          <a:lstStyle/>
          <a:p>
            <a:pPr marL="285750" indent="-285750">
              <a:buSzPct val="100000"/>
              <a:buFont typeface="Arial"/>
              <a:buChar char="•"/>
            </a:pPr>
            <a:r>
              <a:t>Goal: </a:t>
            </a:r>
            <a:r>
              <a:rPr b="1"/>
              <a:t>Correctness</a:t>
            </a:r>
            <a:r>
              <a:t> of Solution</a:t>
            </a:r>
          </a:p>
          <a:p>
            <a:pPr marL="285750" indent="-285750">
              <a:buSzPct val="100000"/>
              <a:buFont typeface="Arial"/>
              <a:buChar char="•"/>
              <a:defRPr b="1"/>
            </a:pPr>
            <a:r>
              <a:t>Repea</a:t>
            </a:r>
            <a:r>
              <a:rPr b="0"/>
              <a:t>t until Correct</a:t>
            </a:r>
          </a:p>
          <a:p>
            <a:pPr marL="285750" indent="-285750">
              <a:buSzPct val="100000"/>
              <a:buFont typeface="Arial"/>
              <a:buChar char="•"/>
              <a:defRPr b="1"/>
            </a:pPr>
            <a:r>
              <a:t>Show</a:t>
            </a:r>
            <a:r>
              <a:rPr b="0"/>
              <a:t> and </a:t>
            </a:r>
            <a:r>
              <a:t>receive feedback</a:t>
            </a:r>
          </a:p>
          <a:p>
            <a:pPr marL="285750" indent="-285750">
              <a:buSzPct val="100000"/>
              <a:buFont typeface="Arial"/>
              <a:buChar char="•"/>
              <a:defRPr b="1"/>
            </a:pPr>
            <a:r>
              <a:t>Add richness or features</a:t>
            </a:r>
          </a:p>
          <a:p>
            <a:pPr marL="285750" indent="-285750">
              <a:buSzPct val="100000"/>
              <a:buFont typeface="Arial"/>
              <a:buChar char="•"/>
              <a:defRPr b="1"/>
            </a:pPr>
            <a:r>
              <a:t>Single Final Delivery </a:t>
            </a:r>
          </a:p>
        </p:txBody>
      </p:sp>
      <p:sp>
        <p:nvSpPr>
          <p:cNvPr id="606" name="Plan"/>
          <p:cNvSpPr txBox="1"/>
          <p:nvPr/>
        </p:nvSpPr>
        <p:spPr>
          <a:xfrm>
            <a:off x="304800" y="2667000"/>
            <a:ext cx="838200" cy="360187"/>
          </a:xfrm>
          <a:prstGeom prst="rect">
            <a:avLst/>
          </a:prstGeom>
          <a:ln>
            <a:solidFill>
              <a:schemeClr val="accent1"/>
            </a:solidFill>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rIns="45719">
            <a:spAutoFit/>
          </a:bodyPr>
          <a:lstStyle/>
          <a:p>
            <a:r>
              <a:t>Plan</a:t>
            </a:r>
          </a:p>
        </p:txBody>
      </p:sp>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8" name="When you are getting a customized coat made…"/>
          <p:cNvSpPr txBox="1">
            <a:spLocks noGrp="1"/>
          </p:cNvSpPr>
          <p:nvPr>
            <p:ph type="body" idx="4294967295"/>
          </p:nvPr>
        </p:nvSpPr>
        <p:spPr>
          <a:xfrm>
            <a:off x="304800" y="1493837"/>
            <a:ext cx="8229600" cy="4525963"/>
          </a:xfrm>
          <a:prstGeom prst="rect">
            <a:avLst/>
          </a:prstGeom>
        </p:spPr>
        <p:txBody>
          <a:bodyPr/>
          <a:lstStyle/>
          <a:p>
            <a:pPr>
              <a:spcBef>
                <a:spcPts val="500"/>
              </a:spcBef>
              <a:buClr>
                <a:srgbClr val="101141"/>
              </a:buClr>
              <a:buChar char="•"/>
              <a:defRPr sz="2400"/>
            </a:pPr>
            <a:r>
              <a:t>When you are getting a customized coat made</a:t>
            </a:r>
          </a:p>
          <a:p>
            <a:pPr marL="742950" lvl="1" indent="-285750">
              <a:spcBef>
                <a:spcPts val="0"/>
              </a:spcBef>
              <a:buChar char="•"/>
              <a:defRPr sz="1600"/>
            </a:pPr>
            <a:r>
              <a:t>You may be required to go for a trail to check for the fitting.</a:t>
            </a:r>
          </a:p>
          <a:p>
            <a:pPr marL="742950" lvl="1" indent="-285750">
              <a:spcBef>
                <a:spcPts val="0"/>
              </a:spcBef>
              <a:buChar char="•"/>
              <a:defRPr sz="1600"/>
            </a:pPr>
            <a:r>
              <a:t>Even though the you may find the coat fitting well, you may not be able to use it as it has not been finished. </a:t>
            </a:r>
          </a:p>
          <a:p>
            <a:pPr marL="742950" lvl="1" indent="-285750">
              <a:spcBef>
                <a:spcPts val="0"/>
              </a:spcBef>
              <a:buChar char="•"/>
              <a:defRPr sz="1600"/>
            </a:pPr>
            <a:r>
              <a:t>The fitting test was to give you an idea of the final product, which may not be ready for your consumption. </a:t>
            </a:r>
          </a:p>
          <a:p>
            <a:pPr marL="742950" lvl="1" indent="-285750">
              <a:spcBef>
                <a:spcPts val="0"/>
              </a:spcBef>
              <a:buChar char="•"/>
              <a:defRPr sz="1600"/>
            </a:pPr>
            <a:r>
              <a:t>This is an example of iterative prototyping.</a:t>
            </a:r>
          </a:p>
          <a:p>
            <a:pPr marL="285750" lvl="1" indent="171450">
              <a:spcBef>
                <a:spcPts val="0"/>
              </a:spcBef>
              <a:buSzTx/>
              <a:buNone/>
              <a:defRPr sz="1600"/>
            </a:pPr>
            <a:endParaRPr/>
          </a:p>
          <a:p>
            <a:pPr>
              <a:spcBef>
                <a:spcPts val="500"/>
              </a:spcBef>
              <a:buClr>
                <a:srgbClr val="101141"/>
              </a:buClr>
              <a:buChar char="•"/>
              <a:defRPr sz="2400"/>
            </a:pPr>
            <a:r>
              <a:t>Developing a Website</a:t>
            </a:r>
          </a:p>
          <a:p>
            <a:pPr marL="742950" lvl="1" indent="-285750">
              <a:spcBef>
                <a:spcPts val="0"/>
              </a:spcBef>
              <a:buChar char="•"/>
              <a:defRPr sz="1600"/>
            </a:pPr>
            <a:r>
              <a:t>Develop a prototype of the Website with basic functionality</a:t>
            </a:r>
          </a:p>
          <a:p>
            <a:pPr marL="742950" lvl="1" indent="-285750">
              <a:spcBef>
                <a:spcPts val="0"/>
              </a:spcBef>
              <a:buChar char="•"/>
              <a:defRPr sz="1600"/>
            </a:pPr>
            <a:r>
              <a:t>Demo to Customer and receive feedback</a:t>
            </a:r>
          </a:p>
          <a:p>
            <a:pPr marL="742950" lvl="1" indent="-285750">
              <a:spcBef>
                <a:spcPts val="0"/>
              </a:spcBef>
              <a:buChar char="•"/>
              <a:defRPr sz="1600"/>
            </a:pPr>
            <a:r>
              <a:t>Add to the richness or feature to the product in subsequent iteration</a:t>
            </a:r>
          </a:p>
        </p:txBody>
      </p:sp>
      <p:sp>
        <p:nvSpPr>
          <p:cNvPr id="609" name="Examples of Iterative Development"/>
          <p:cNvSpPr txBox="1"/>
          <p:nvPr/>
        </p:nvSpPr>
        <p:spPr>
          <a:xfrm>
            <a:off x="350520" y="152399"/>
            <a:ext cx="6233160" cy="1143002"/>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rIns="45719" anchor="ctr">
            <a:normAutofit/>
          </a:bodyPr>
          <a:lstStyle>
            <a:lvl1pPr marL="342900" indent="-685800">
              <a:lnSpc>
                <a:spcPts val="3600"/>
              </a:lnSpc>
              <a:defRPr sz="3600" b="1"/>
            </a:lvl1pPr>
          </a:lstStyle>
          <a:p>
            <a:r>
              <a:t>Examples of Iterative Development</a:t>
            </a:r>
          </a:p>
        </p:txBody>
      </p:sp>
      <p:sp>
        <p:nvSpPr>
          <p:cNvPr id="610" name="30/8/22"/>
          <p:cNvSpPr txBox="1"/>
          <p:nvPr/>
        </p:nvSpPr>
        <p:spPr>
          <a:xfrm>
            <a:off x="502919" y="6414760"/>
            <a:ext cx="2042162" cy="248305"/>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rIns="45719" anchor="ctr">
            <a:spAutoFit/>
          </a:bodyPr>
          <a:lstStyle>
            <a:lvl1pPr>
              <a:defRPr sz="1200">
                <a:solidFill>
                  <a:srgbClr val="898989"/>
                </a:solidFill>
                <a:latin typeface="+mj-lt"/>
                <a:ea typeface="+mj-ea"/>
                <a:cs typeface="+mj-cs"/>
                <a:sym typeface="Calibri"/>
              </a:defRPr>
            </a:lvl1pPr>
          </a:lstStyle>
          <a:p>
            <a:r>
              <a:t>  30/8/22</a:t>
            </a:r>
          </a:p>
        </p:txBody>
      </p:sp>
      <p:sp>
        <p:nvSpPr>
          <p:cNvPr id="611" name="S1-22_SEZG544 - Agile Software Process"/>
          <p:cNvSpPr txBox="1"/>
          <p:nvPr/>
        </p:nvSpPr>
        <p:spPr>
          <a:xfrm>
            <a:off x="3169920" y="6414760"/>
            <a:ext cx="2804160" cy="248305"/>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rIns="45719" anchor="ctr">
            <a:spAutoFit/>
          </a:bodyPr>
          <a:lstStyle>
            <a:lvl1pPr algn="ctr">
              <a:defRPr sz="1200">
                <a:solidFill>
                  <a:srgbClr val="898989"/>
                </a:solidFill>
                <a:latin typeface="+mj-lt"/>
                <a:ea typeface="+mj-ea"/>
                <a:cs typeface="+mj-cs"/>
                <a:sym typeface="Calibri"/>
              </a:defRPr>
            </a:lvl1pPr>
          </a:lstStyle>
          <a:p>
            <a:r>
              <a:t>S1-22_SEZG544 - Agile Software Process</a:t>
            </a:r>
          </a:p>
        </p:txBody>
      </p:sp>
      <p:sp>
        <p:nvSpPr>
          <p:cNvPr id="612" name="Slide Number"/>
          <p:cNvSpPr txBox="1">
            <a:spLocks noGrp="1"/>
          </p:cNvSpPr>
          <p:nvPr>
            <p:ph type="sldNum" sz="quarter" idx="2"/>
          </p:nvPr>
        </p:nvSpPr>
        <p:spPr>
          <a:xfrm>
            <a:off x="8428176" y="6414760"/>
            <a:ext cx="258624" cy="248305"/>
          </a:xfrm>
          <a:prstGeom prst="rect">
            <a:avLst/>
          </a:prstGeom>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a:lstStyle/>
          <a:p>
            <a:fld id="{86CB4B4D-7CA3-9044-876B-883B54F8677D}" type="slidenum">
              <a:rPr/>
              <a:t>29</a:t>
            </a:fld>
            <a:endParaRPr/>
          </a:p>
        </p:txBody>
      </p:sp>
      <p:sp>
        <p:nvSpPr>
          <p:cNvPr id="613" name="Source: https://www.izenbridge.com//"/>
          <p:cNvSpPr txBox="1"/>
          <p:nvPr/>
        </p:nvSpPr>
        <p:spPr>
          <a:xfrm>
            <a:off x="121920" y="6172200"/>
            <a:ext cx="2080261" cy="214701"/>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rIns="45719">
            <a:spAutoFit/>
          </a:bodyPr>
          <a:lstStyle/>
          <a:p>
            <a:pPr>
              <a:defRPr sz="900"/>
            </a:pPr>
            <a:r>
              <a:t>   Source: </a:t>
            </a:r>
            <a:r>
              <a:rPr u="sng">
                <a:solidFill>
                  <a:srgbClr val="0000FF"/>
                </a:solidFill>
                <a:uFill>
                  <a:solidFill>
                    <a:srgbClr val="0000FF"/>
                  </a:solidFill>
                </a:uFill>
                <a:hlinkClick r:id="rId2"/>
              </a:rPr>
              <a:t>https://www.izenbridge.com</a:t>
            </a:r>
            <a:r>
              <a:rPr sz="600" u="sng">
                <a:solidFill>
                  <a:srgbClr val="0000FF"/>
                </a:solidFill>
                <a:uFill>
                  <a:solidFill>
                    <a:srgbClr val="0000FF"/>
                  </a:solidFill>
                </a:uFill>
                <a:hlinkClick r:id="rId2"/>
              </a:rPr>
              <a:t>//</a:t>
            </a: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7" name="Project Life Cycle Models…"/>
          <p:cNvSpPr txBox="1">
            <a:spLocks noGrp="1"/>
          </p:cNvSpPr>
          <p:nvPr>
            <p:ph type="body" idx="4294967295"/>
          </p:nvPr>
        </p:nvSpPr>
        <p:spPr>
          <a:xfrm>
            <a:off x="304800" y="1493837"/>
            <a:ext cx="8229600" cy="4525963"/>
          </a:xfrm>
          <a:prstGeom prst="rect">
            <a:avLst/>
          </a:prstGeom>
        </p:spPr>
        <p:txBody>
          <a:bodyPr/>
          <a:lstStyle/>
          <a:p>
            <a:pPr marL="457200" indent="-457200">
              <a:lnSpc>
                <a:spcPct val="200000"/>
              </a:lnSpc>
              <a:spcBef>
                <a:spcPts val="500"/>
              </a:spcBef>
              <a:buClr>
                <a:srgbClr val="101141"/>
              </a:buClr>
              <a:buFontTx/>
              <a:buAutoNum type="arabicPeriod"/>
              <a:defRPr sz="2400"/>
            </a:pPr>
            <a:r>
              <a:t>Project Life Cycle Models</a:t>
            </a:r>
          </a:p>
          <a:p>
            <a:pPr marL="685800" lvl="1" indent="-228600">
              <a:lnSpc>
                <a:spcPct val="350000"/>
              </a:lnSpc>
              <a:spcBef>
                <a:spcPts val="500"/>
              </a:spcBef>
              <a:buClr>
                <a:srgbClr val="101141"/>
              </a:buClr>
              <a:buFontTx/>
              <a:buChar char="•"/>
              <a:defRPr sz="1800"/>
            </a:pPr>
            <a:r>
              <a:t>Iterative, Incremental and (Adaptive or Agile) Approaches</a:t>
            </a:r>
          </a:p>
          <a:p>
            <a:pPr marL="457200" indent="-457200">
              <a:lnSpc>
                <a:spcPct val="350000"/>
              </a:lnSpc>
              <a:spcBef>
                <a:spcPts val="500"/>
              </a:spcBef>
              <a:buClr>
                <a:srgbClr val="101141"/>
              </a:buClr>
              <a:buFontTx/>
              <a:buAutoNum type="arabicPeriod"/>
              <a:defRPr sz="2400"/>
            </a:pPr>
            <a:r>
              <a:t>Early Agile Models</a:t>
            </a:r>
          </a:p>
          <a:p>
            <a:pPr marL="457200" indent="-457200">
              <a:lnSpc>
                <a:spcPct val="350000"/>
              </a:lnSpc>
              <a:spcBef>
                <a:spcPts val="500"/>
              </a:spcBef>
              <a:buClr>
                <a:srgbClr val="101141"/>
              </a:buClr>
              <a:buFontTx/>
              <a:buAutoNum type="arabicPeriod"/>
              <a:defRPr sz="2400"/>
            </a:pPr>
            <a:r>
              <a:t>Popular Agile Methods</a:t>
            </a:r>
          </a:p>
        </p:txBody>
      </p:sp>
      <p:sp>
        <p:nvSpPr>
          <p:cNvPr id="428" name="Module-2 Topics"/>
          <p:cNvSpPr txBox="1"/>
          <p:nvPr/>
        </p:nvSpPr>
        <p:spPr>
          <a:xfrm>
            <a:off x="350520" y="152399"/>
            <a:ext cx="6233160" cy="1143002"/>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rIns="45719" anchor="ctr">
            <a:normAutofit/>
          </a:bodyPr>
          <a:lstStyle>
            <a:lvl1pPr marL="342900" indent="-685800">
              <a:lnSpc>
                <a:spcPts val="3600"/>
              </a:lnSpc>
              <a:defRPr sz="3600" b="1"/>
            </a:lvl1pPr>
          </a:lstStyle>
          <a:p>
            <a:r>
              <a:t>Module-2 Topics</a:t>
            </a:r>
          </a:p>
        </p:txBody>
      </p:sp>
      <p:sp>
        <p:nvSpPr>
          <p:cNvPr id="429" name="30/8/22"/>
          <p:cNvSpPr txBox="1"/>
          <p:nvPr/>
        </p:nvSpPr>
        <p:spPr>
          <a:xfrm>
            <a:off x="492373" y="6414760"/>
            <a:ext cx="2042161" cy="248305"/>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rIns="45719" anchor="ctr">
            <a:spAutoFit/>
          </a:bodyPr>
          <a:lstStyle>
            <a:lvl1pPr>
              <a:defRPr sz="1200">
                <a:solidFill>
                  <a:srgbClr val="898989"/>
                </a:solidFill>
                <a:latin typeface="+mj-lt"/>
                <a:ea typeface="+mj-ea"/>
                <a:cs typeface="+mj-cs"/>
                <a:sym typeface="Calibri"/>
              </a:defRPr>
            </a:lvl1pPr>
          </a:lstStyle>
          <a:p>
            <a:r>
              <a:t>   30/8/22</a:t>
            </a:r>
          </a:p>
        </p:txBody>
      </p:sp>
      <p:sp>
        <p:nvSpPr>
          <p:cNvPr id="430" name="S1-22_SEZG544 - Agile Software Process"/>
          <p:cNvSpPr txBox="1"/>
          <p:nvPr/>
        </p:nvSpPr>
        <p:spPr>
          <a:xfrm>
            <a:off x="3169920" y="6414760"/>
            <a:ext cx="2804160" cy="248305"/>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rIns="45719" anchor="ctr">
            <a:spAutoFit/>
          </a:bodyPr>
          <a:lstStyle>
            <a:lvl1pPr algn="ctr">
              <a:defRPr sz="1200">
                <a:solidFill>
                  <a:srgbClr val="898989"/>
                </a:solidFill>
                <a:latin typeface="+mj-lt"/>
                <a:ea typeface="+mj-ea"/>
                <a:cs typeface="+mj-cs"/>
                <a:sym typeface="Calibri"/>
              </a:defRPr>
            </a:lvl1pPr>
          </a:lstStyle>
          <a:p>
            <a:r>
              <a:t>S1-22_SEZG544 - Agile Software Process</a:t>
            </a:r>
          </a:p>
        </p:txBody>
      </p:sp>
      <p:sp>
        <p:nvSpPr>
          <p:cNvPr id="431" name="Slide Number"/>
          <p:cNvSpPr txBox="1">
            <a:spLocks noGrp="1"/>
          </p:cNvSpPr>
          <p:nvPr>
            <p:ph type="sldNum" sz="quarter" idx="2"/>
          </p:nvPr>
        </p:nvSpPr>
        <p:spPr>
          <a:xfrm>
            <a:off x="8505418" y="6414760"/>
            <a:ext cx="181382" cy="248305"/>
          </a:xfrm>
          <a:prstGeom prst="rect">
            <a:avLst/>
          </a:prstGeom>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a:lstStyle/>
          <a:p>
            <a:fld id="{86CB4B4D-7CA3-9044-876B-883B54F8677D}" type="slidenum">
              <a:rPr/>
              <a:t>3</a:t>
            </a:fld>
            <a:endParaRP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427">
                                            <p:bg/>
                                          </p:spTgt>
                                        </p:tgtEl>
                                        <p:attrNameLst>
                                          <p:attrName>style.visibility</p:attrName>
                                        </p:attrNameLst>
                                      </p:cBhvr>
                                      <p:to>
                                        <p:strVal val="visible"/>
                                      </p:to>
                                    </p:set>
                                  </p:childTnLst>
                                </p:cTn>
                              </p:par>
                              <p:par>
                                <p:cTn id="7" presetID="1" presetClass="entr" presetSubtype="0" fill="hold" grpId="0" nodeType="withEffect">
                                  <p:stCondLst>
                                    <p:cond delay="0"/>
                                  </p:stCondLst>
                                  <p:iterate>
                                    <p:tmAbs val="0"/>
                                  </p:iterate>
                                  <p:childTnLst>
                                    <p:set>
                                      <p:cBhvr>
                                        <p:cTn id="8" fill="hold"/>
                                        <p:tgtEl>
                                          <p:spTgt spid="427">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iterate>
                                    <p:tmAbs val="0"/>
                                  </p:iterate>
                                  <p:childTnLst>
                                    <p:set>
                                      <p:cBhvr>
                                        <p:cTn id="12" fill="hold"/>
                                        <p:tgtEl>
                                          <p:spTgt spid="427">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iterate>
                                    <p:tmAbs val="0"/>
                                  </p:iterate>
                                  <p:childTnLst>
                                    <p:set>
                                      <p:cBhvr>
                                        <p:cTn id="16" fill="hold"/>
                                        <p:tgtEl>
                                          <p:spTgt spid="427">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iterate>
                                    <p:tmAbs val="0"/>
                                  </p:iterate>
                                  <p:childTnLst>
                                    <p:set>
                                      <p:cBhvr>
                                        <p:cTn id="20" fill="hold"/>
                                        <p:tgtEl>
                                          <p:spTgt spid="42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7" grpId="0" build="p" bldLvl="5" animBg="1" advAuto="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5" name="In an incremental approach, one aims to build pieces of program/product that is complete in features and richness.  Product increment  is usable.…"/>
          <p:cNvSpPr txBox="1">
            <a:spLocks noGrp="1"/>
          </p:cNvSpPr>
          <p:nvPr>
            <p:ph type="body" idx="4294967295"/>
          </p:nvPr>
        </p:nvSpPr>
        <p:spPr>
          <a:xfrm>
            <a:off x="304800" y="1493837"/>
            <a:ext cx="8299450" cy="4805363"/>
          </a:xfrm>
          <a:prstGeom prst="rect">
            <a:avLst/>
          </a:prstGeom>
        </p:spPr>
        <p:txBody>
          <a:bodyPr/>
          <a:lstStyle/>
          <a:p>
            <a:pPr>
              <a:spcBef>
                <a:spcPts val="500"/>
              </a:spcBef>
              <a:buClr>
                <a:srgbClr val="101141"/>
              </a:buClr>
              <a:buChar char="•"/>
              <a:defRPr sz="2400"/>
            </a:pPr>
            <a:r>
              <a:t>In an incremental approach, one aims </a:t>
            </a:r>
            <a:r>
              <a:rPr b="1"/>
              <a:t>to build pieces of program/product that is complete in features </a:t>
            </a:r>
            <a:r>
              <a:t>and richness.  Product</a:t>
            </a:r>
            <a:r>
              <a:rPr b="1"/>
              <a:t> increment  </a:t>
            </a:r>
            <a:r>
              <a:t>is </a:t>
            </a:r>
            <a:r>
              <a:rPr b="1"/>
              <a:t>usable</a:t>
            </a:r>
            <a:r>
              <a:t>.</a:t>
            </a:r>
          </a:p>
          <a:p>
            <a:pPr>
              <a:spcBef>
                <a:spcPts val="500"/>
              </a:spcBef>
              <a:buClr>
                <a:srgbClr val="101141"/>
              </a:buClr>
              <a:buChar char="•"/>
              <a:defRPr sz="2400"/>
            </a:pPr>
            <a:r>
              <a:t>In this case, each functionality is built to its fullest and </a:t>
            </a:r>
            <a:r>
              <a:rPr b="1"/>
              <a:t>additional functionalities are added in an incremental fashion. </a:t>
            </a:r>
          </a:p>
        </p:txBody>
      </p:sp>
      <p:sp>
        <p:nvSpPr>
          <p:cNvPr id="616" name="Incremental Life Cycle"/>
          <p:cNvSpPr txBox="1"/>
          <p:nvPr/>
        </p:nvSpPr>
        <p:spPr>
          <a:xfrm>
            <a:off x="350520" y="152399"/>
            <a:ext cx="6233160" cy="1143002"/>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rIns="45719" anchor="ctr">
            <a:normAutofit/>
          </a:bodyPr>
          <a:lstStyle>
            <a:lvl1pPr marL="342900" indent="-685800">
              <a:lnSpc>
                <a:spcPts val="3600"/>
              </a:lnSpc>
              <a:defRPr sz="3600" b="1"/>
            </a:lvl1pPr>
          </a:lstStyle>
          <a:p>
            <a:r>
              <a:t>Incremental Life Cycle</a:t>
            </a:r>
          </a:p>
        </p:txBody>
      </p:sp>
      <p:sp>
        <p:nvSpPr>
          <p:cNvPr id="617" name="30/8/22"/>
          <p:cNvSpPr txBox="1"/>
          <p:nvPr/>
        </p:nvSpPr>
        <p:spPr>
          <a:xfrm>
            <a:off x="502919" y="6414760"/>
            <a:ext cx="2042162" cy="248305"/>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rIns="45719" anchor="ctr">
            <a:spAutoFit/>
          </a:bodyPr>
          <a:lstStyle>
            <a:lvl1pPr>
              <a:defRPr sz="1200">
                <a:solidFill>
                  <a:srgbClr val="898989"/>
                </a:solidFill>
                <a:latin typeface="+mj-lt"/>
                <a:ea typeface="+mj-ea"/>
                <a:cs typeface="+mj-cs"/>
                <a:sym typeface="Calibri"/>
              </a:defRPr>
            </a:lvl1pPr>
          </a:lstStyle>
          <a:p>
            <a:r>
              <a:t>  30/8/22</a:t>
            </a:r>
          </a:p>
        </p:txBody>
      </p:sp>
      <p:sp>
        <p:nvSpPr>
          <p:cNvPr id="618" name="S1-22_SEZG544 - Agile Software Process"/>
          <p:cNvSpPr txBox="1"/>
          <p:nvPr/>
        </p:nvSpPr>
        <p:spPr>
          <a:xfrm>
            <a:off x="3169920" y="6414760"/>
            <a:ext cx="2804160" cy="248305"/>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rIns="45719" anchor="ctr">
            <a:spAutoFit/>
          </a:bodyPr>
          <a:lstStyle>
            <a:lvl1pPr algn="ctr">
              <a:defRPr sz="1200">
                <a:solidFill>
                  <a:srgbClr val="898989"/>
                </a:solidFill>
                <a:latin typeface="+mj-lt"/>
                <a:ea typeface="+mj-ea"/>
                <a:cs typeface="+mj-cs"/>
                <a:sym typeface="Calibri"/>
              </a:defRPr>
            </a:lvl1pPr>
          </a:lstStyle>
          <a:p>
            <a:r>
              <a:t>S1-22_SEZG544 - Agile Software Process</a:t>
            </a:r>
          </a:p>
        </p:txBody>
      </p:sp>
      <p:sp>
        <p:nvSpPr>
          <p:cNvPr id="619" name="Slide Number"/>
          <p:cNvSpPr txBox="1">
            <a:spLocks noGrp="1"/>
          </p:cNvSpPr>
          <p:nvPr>
            <p:ph type="sldNum" sz="quarter" idx="2"/>
          </p:nvPr>
        </p:nvSpPr>
        <p:spPr>
          <a:xfrm>
            <a:off x="8428176" y="6414760"/>
            <a:ext cx="258624" cy="248305"/>
          </a:xfrm>
          <a:prstGeom prst="rect">
            <a:avLst/>
          </a:prstGeom>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a:lstStyle/>
          <a:p>
            <a:fld id="{86CB4B4D-7CA3-9044-876B-883B54F8677D}" type="slidenum">
              <a:rPr/>
              <a:t>30</a:t>
            </a:fld>
            <a:endParaRPr/>
          </a:p>
        </p:txBody>
      </p:sp>
      <p:pic>
        <p:nvPicPr>
          <p:cNvPr id="620" name="image.jpeg" descr="image.jpeg"/>
          <p:cNvPicPr>
            <a:picLocks noChangeAspect="1"/>
          </p:cNvPicPr>
          <p:nvPr/>
        </p:nvPicPr>
        <p:blipFill>
          <a:blip r:embed="rId2"/>
          <a:stretch>
            <a:fillRect/>
          </a:stretch>
        </p:blipFill>
        <p:spPr>
          <a:xfrm>
            <a:off x="1236662" y="3924300"/>
            <a:ext cx="6096001" cy="990600"/>
          </a:xfrm>
          <a:prstGeom prst="rect">
            <a:avLst/>
          </a:prstGeom>
          <a:ln w="12700">
            <a:miter lim="400000"/>
          </a:ln>
        </p:spPr>
      </p:pic>
      <p:sp>
        <p:nvSpPr>
          <p:cNvPr id="621" name="Example: You can compare this to a visit to restaurant. You get served starters first and on completion of its main course and then dessert. You get served incrementally and you consume it."/>
          <p:cNvSpPr txBox="1"/>
          <p:nvPr/>
        </p:nvSpPr>
        <p:spPr>
          <a:xfrm>
            <a:off x="450850" y="5376862"/>
            <a:ext cx="8153400" cy="893587"/>
          </a:xfrm>
          <a:prstGeom prst="rect">
            <a:avLst/>
          </a:prstGeom>
          <a:ln>
            <a:solidFill>
              <a:schemeClr val="accent1"/>
            </a:solidFill>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rIns="45719">
            <a:spAutoFit/>
          </a:bodyPr>
          <a:lstStyle/>
          <a:p>
            <a:pPr>
              <a:defRPr b="1"/>
            </a:pPr>
            <a:r>
              <a:t>Example: </a:t>
            </a:r>
            <a:r>
              <a:rPr b="0"/>
              <a:t>You can compare this to a visit to restaurant. You get served starters first and on completion of its main course and then dessert. You get served incrementally and you consume it.</a:t>
            </a:r>
          </a:p>
        </p:txBody>
      </p:sp>
      <p:sp>
        <p:nvSpPr>
          <p:cNvPr id="622" name="Plan"/>
          <p:cNvSpPr txBox="1"/>
          <p:nvPr/>
        </p:nvSpPr>
        <p:spPr>
          <a:xfrm>
            <a:off x="381000" y="4125912"/>
            <a:ext cx="838200" cy="360187"/>
          </a:xfrm>
          <a:prstGeom prst="rect">
            <a:avLst/>
          </a:prstGeom>
          <a:ln>
            <a:solidFill>
              <a:schemeClr val="accent1"/>
            </a:solidFill>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rIns="45719">
            <a:spAutoFit/>
          </a:bodyPr>
          <a:lstStyle/>
          <a:p>
            <a:r>
              <a:t>Plan</a:t>
            </a:r>
          </a:p>
        </p:txBody>
      </p:sp>
      <p:sp>
        <p:nvSpPr>
          <p:cNvPr id="623" name="Source: https://www.izenbridge.com//"/>
          <p:cNvSpPr txBox="1"/>
          <p:nvPr/>
        </p:nvSpPr>
        <p:spPr>
          <a:xfrm>
            <a:off x="121920" y="6246812"/>
            <a:ext cx="2080261" cy="214702"/>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rIns="45719">
            <a:spAutoFit/>
          </a:bodyPr>
          <a:lstStyle/>
          <a:p>
            <a:pPr>
              <a:defRPr sz="900"/>
            </a:pPr>
            <a:r>
              <a:t>   Source: </a:t>
            </a:r>
            <a:r>
              <a:rPr u="sng">
                <a:solidFill>
                  <a:srgbClr val="0000FF"/>
                </a:solidFill>
                <a:uFill>
                  <a:solidFill>
                    <a:srgbClr val="0000FF"/>
                  </a:solidFill>
                </a:uFill>
                <a:hlinkClick r:id="rId3"/>
              </a:rPr>
              <a:t>https://www.izenbridge.com</a:t>
            </a:r>
            <a:r>
              <a:rPr sz="600" u="sng">
                <a:solidFill>
                  <a:srgbClr val="0000FF"/>
                </a:solidFill>
                <a:uFill>
                  <a:solidFill>
                    <a:srgbClr val="0000FF"/>
                  </a:solidFill>
                </a:uFill>
                <a:hlinkClick r:id="rId3"/>
              </a:rPr>
              <a:t>//</a:t>
            </a:r>
          </a:p>
        </p:txBody>
      </p:sp>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5" name="The project life cycle that is iterative and incremental"/>
          <p:cNvSpPr txBox="1">
            <a:spLocks noGrp="1"/>
          </p:cNvSpPr>
          <p:nvPr>
            <p:ph type="body" idx="4294967295"/>
          </p:nvPr>
        </p:nvSpPr>
        <p:spPr>
          <a:xfrm>
            <a:off x="533400" y="1524000"/>
            <a:ext cx="8229600" cy="4830763"/>
          </a:xfrm>
          <a:prstGeom prst="rect">
            <a:avLst/>
          </a:prstGeom>
        </p:spPr>
        <p:txBody>
          <a:bodyPr/>
          <a:lstStyle/>
          <a:p>
            <a:pPr>
              <a:spcBef>
                <a:spcPts val="500"/>
              </a:spcBef>
              <a:buClr>
                <a:srgbClr val="101141"/>
              </a:buClr>
              <a:buChar char="•"/>
              <a:defRPr sz="2400"/>
            </a:pPr>
            <a:r>
              <a:t>The project life cycle that is </a:t>
            </a:r>
            <a:r>
              <a:rPr b="1"/>
              <a:t>iterative and incremental</a:t>
            </a:r>
          </a:p>
        </p:txBody>
      </p:sp>
      <p:sp>
        <p:nvSpPr>
          <p:cNvPr id="626" name="Agile/Adaptive Life Cycle"/>
          <p:cNvSpPr txBox="1"/>
          <p:nvPr/>
        </p:nvSpPr>
        <p:spPr>
          <a:xfrm>
            <a:off x="350520" y="152399"/>
            <a:ext cx="6233160" cy="1143002"/>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rIns="45719" anchor="ctr">
            <a:normAutofit/>
          </a:bodyPr>
          <a:lstStyle>
            <a:lvl1pPr marL="342900" indent="-685800">
              <a:lnSpc>
                <a:spcPts val="3600"/>
              </a:lnSpc>
              <a:defRPr sz="3600" b="1"/>
            </a:lvl1pPr>
          </a:lstStyle>
          <a:p>
            <a:r>
              <a:t>Agile/Adaptive Life Cycle</a:t>
            </a:r>
          </a:p>
        </p:txBody>
      </p:sp>
      <p:sp>
        <p:nvSpPr>
          <p:cNvPr id="627" name="30/8/22"/>
          <p:cNvSpPr txBox="1"/>
          <p:nvPr/>
        </p:nvSpPr>
        <p:spPr>
          <a:xfrm>
            <a:off x="502919" y="6414760"/>
            <a:ext cx="2042162" cy="248305"/>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rIns="45719" anchor="ctr">
            <a:spAutoFit/>
          </a:bodyPr>
          <a:lstStyle>
            <a:lvl1pPr>
              <a:defRPr sz="1200">
                <a:solidFill>
                  <a:srgbClr val="898989"/>
                </a:solidFill>
                <a:latin typeface="+mj-lt"/>
                <a:ea typeface="+mj-ea"/>
                <a:cs typeface="+mj-cs"/>
                <a:sym typeface="Calibri"/>
              </a:defRPr>
            </a:lvl1pPr>
          </a:lstStyle>
          <a:p>
            <a:r>
              <a:t>  30/8/22</a:t>
            </a:r>
          </a:p>
        </p:txBody>
      </p:sp>
      <p:sp>
        <p:nvSpPr>
          <p:cNvPr id="628" name="S1-22_SEZG544 - Agile Software Process"/>
          <p:cNvSpPr txBox="1"/>
          <p:nvPr/>
        </p:nvSpPr>
        <p:spPr>
          <a:xfrm>
            <a:off x="3169920" y="6414760"/>
            <a:ext cx="2804160" cy="248305"/>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rIns="45719" anchor="ctr">
            <a:spAutoFit/>
          </a:bodyPr>
          <a:lstStyle>
            <a:lvl1pPr algn="ctr">
              <a:defRPr sz="1200">
                <a:solidFill>
                  <a:srgbClr val="898989"/>
                </a:solidFill>
                <a:latin typeface="+mj-lt"/>
                <a:ea typeface="+mj-ea"/>
                <a:cs typeface="+mj-cs"/>
                <a:sym typeface="Calibri"/>
              </a:defRPr>
            </a:lvl1pPr>
          </a:lstStyle>
          <a:p>
            <a:r>
              <a:t>S1-22_SEZG544 - Agile Software Process</a:t>
            </a:r>
          </a:p>
        </p:txBody>
      </p:sp>
      <p:sp>
        <p:nvSpPr>
          <p:cNvPr id="629" name="Slide Number"/>
          <p:cNvSpPr txBox="1">
            <a:spLocks noGrp="1"/>
          </p:cNvSpPr>
          <p:nvPr>
            <p:ph type="sldNum" sz="quarter" idx="2"/>
          </p:nvPr>
        </p:nvSpPr>
        <p:spPr>
          <a:xfrm>
            <a:off x="8428176" y="6414760"/>
            <a:ext cx="258624" cy="248305"/>
          </a:xfrm>
          <a:prstGeom prst="rect">
            <a:avLst/>
          </a:prstGeom>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a:lstStyle/>
          <a:p>
            <a:fld id="{86CB4B4D-7CA3-9044-876B-883B54F8677D}" type="slidenum">
              <a:rPr/>
              <a:t>31</a:t>
            </a:fld>
            <a:endParaRPr/>
          </a:p>
        </p:txBody>
      </p:sp>
      <p:pic>
        <p:nvPicPr>
          <p:cNvPr id="630" name="image.png" descr="image.png"/>
          <p:cNvPicPr>
            <a:picLocks noChangeAspect="1"/>
          </p:cNvPicPr>
          <p:nvPr/>
        </p:nvPicPr>
        <p:blipFill>
          <a:blip r:embed="rId2"/>
          <a:stretch>
            <a:fillRect/>
          </a:stretch>
        </p:blipFill>
        <p:spPr>
          <a:xfrm>
            <a:off x="762000" y="1952625"/>
            <a:ext cx="5930900" cy="4295775"/>
          </a:xfrm>
          <a:prstGeom prst="rect">
            <a:avLst/>
          </a:prstGeom>
          <a:ln w="12700">
            <a:miter lim="400000"/>
          </a:ln>
        </p:spPr>
      </p:pic>
      <p:sp>
        <p:nvSpPr>
          <p:cNvPr id="631" name="Plan"/>
          <p:cNvSpPr txBox="1"/>
          <p:nvPr/>
        </p:nvSpPr>
        <p:spPr>
          <a:xfrm>
            <a:off x="76200" y="2681287"/>
            <a:ext cx="609600" cy="322918"/>
          </a:xfrm>
          <a:prstGeom prst="rect">
            <a:avLst/>
          </a:prstGeom>
          <a:ln>
            <a:solidFill>
              <a:schemeClr val="accent1"/>
            </a:solidFill>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rIns="45719">
            <a:spAutoFit/>
          </a:bodyPr>
          <a:lstStyle>
            <a:lvl1pPr>
              <a:defRPr sz="1600"/>
            </a:lvl1pPr>
          </a:lstStyle>
          <a:p>
            <a:r>
              <a:t>Plan</a:t>
            </a:r>
          </a:p>
        </p:txBody>
      </p:sp>
      <p:grpSp>
        <p:nvGrpSpPr>
          <p:cNvPr id="635" name="Group"/>
          <p:cNvGrpSpPr/>
          <p:nvPr/>
        </p:nvGrpSpPr>
        <p:grpSpPr>
          <a:xfrm>
            <a:off x="1066800" y="2508398"/>
            <a:ext cx="750888" cy="172890"/>
            <a:chOff x="0" y="0"/>
            <a:chExt cx="750887" cy="172889"/>
          </a:xfrm>
        </p:grpSpPr>
        <p:sp>
          <p:nvSpPr>
            <p:cNvPr id="632" name="Shape"/>
            <p:cNvSpPr/>
            <p:nvPr/>
          </p:nvSpPr>
          <p:spPr>
            <a:xfrm>
              <a:off x="0" y="6201"/>
              <a:ext cx="750888" cy="166689"/>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0" y="9671"/>
                    <a:pt x="4504" y="0"/>
                    <a:pt x="10061" y="0"/>
                  </a:cubicBezTo>
                  <a:lnTo>
                    <a:pt x="11259" y="0"/>
                  </a:lnTo>
                  <a:cubicBezTo>
                    <a:pt x="15847" y="0"/>
                    <a:pt x="19853" y="6663"/>
                    <a:pt x="21000" y="16200"/>
                  </a:cubicBezTo>
                  <a:lnTo>
                    <a:pt x="21600" y="16200"/>
                  </a:lnTo>
                  <a:lnTo>
                    <a:pt x="20721" y="21600"/>
                  </a:lnTo>
                  <a:lnTo>
                    <a:pt x="19202" y="16200"/>
                  </a:lnTo>
                  <a:lnTo>
                    <a:pt x="19802" y="16200"/>
                  </a:lnTo>
                  <a:cubicBezTo>
                    <a:pt x="18711" y="7125"/>
                    <a:pt x="15018" y="597"/>
                    <a:pt x="10660" y="38"/>
                  </a:cubicBezTo>
                  <a:lnTo>
                    <a:pt x="10660" y="38"/>
                  </a:lnTo>
                  <a:cubicBezTo>
                    <a:pt x="5346" y="719"/>
                    <a:pt x="1198" y="10170"/>
                    <a:pt x="1198" y="21600"/>
                  </a:cubicBezTo>
                  <a:close/>
                </a:path>
              </a:pathLst>
            </a:custGeom>
            <a:solidFill>
              <a:schemeClr val="accent1"/>
            </a:solidFill>
            <a:ln w="25400" cap="flat">
              <a:solidFill>
                <a:srgbClr val="385D8A"/>
              </a:solidFill>
              <a:prstDash val="solid"/>
              <a:round/>
            </a:ln>
            <a:effectLst/>
          </p:spPr>
          <p:txBody>
            <a:bodyPr wrap="square" lIns="45719" tIns="45719" rIns="45719" bIns="45719" numCol="1" anchor="ctr">
              <a:noAutofit/>
            </a:bodyPr>
            <a:lstStyle/>
            <a:p>
              <a:pPr algn="ctr">
                <a:defRPr>
                  <a:latin typeface="+mj-lt"/>
                  <a:ea typeface="+mj-ea"/>
                  <a:cs typeface="+mj-cs"/>
                  <a:sym typeface="Calibri"/>
                </a:defRPr>
              </a:pPr>
              <a:endParaRPr/>
            </a:p>
          </p:txBody>
        </p:sp>
        <p:sp>
          <p:nvSpPr>
            <p:cNvPr id="633" name="Shape"/>
            <p:cNvSpPr/>
            <p:nvPr/>
          </p:nvSpPr>
          <p:spPr>
            <a:xfrm>
              <a:off x="0" y="6201"/>
              <a:ext cx="370594" cy="166689"/>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0" y="9671"/>
                    <a:pt x="9127" y="0"/>
                    <a:pt x="20385" y="0"/>
                  </a:cubicBezTo>
                  <a:cubicBezTo>
                    <a:pt x="20790" y="0"/>
                    <a:pt x="21195" y="13"/>
                    <a:pt x="21600" y="38"/>
                  </a:cubicBezTo>
                  <a:lnTo>
                    <a:pt x="21600" y="38"/>
                  </a:lnTo>
                  <a:cubicBezTo>
                    <a:pt x="10832" y="719"/>
                    <a:pt x="2428" y="10170"/>
                    <a:pt x="2428" y="21600"/>
                  </a:cubicBezTo>
                  <a:close/>
                </a:path>
              </a:pathLst>
            </a:custGeom>
            <a:solidFill>
              <a:schemeClr val="accent1">
                <a:satOff val="-4409"/>
                <a:lumOff val="-10509"/>
              </a:schemeClr>
            </a:solidFill>
            <a:ln w="12700" cap="flat">
              <a:noFill/>
              <a:miter lim="400000"/>
            </a:ln>
            <a:effectLst/>
          </p:spPr>
          <p:txBody>
            <a:bodyPr wrap="square" lIns="45719" tIns="45719" rIns="45719" bIns="45719" numCol="1" anchor="ctr">
              <a:noAutofit/>
            </a:bodyPr>
            <a:lstStyle/>
            <a:p>
              <a:pPr algn="ctr">
                <a:defRPr>
                  <a:latin typeface="+mj-lt"/>
                  <a:ea typeface="+mj-ea"/>
                  <a:cs typeface="+mj-cs"/>
                  <a:sym typeface="Calibri"/>
                </a:defRPr>
              </a:pPr>
              <a:endParaRPr/>
            </a:p>
          </p:txBody>
        </p:sp>
        <p:sp>
          <p:nvSpPr>
            <p:cNvPr id="634" name="Line"/>
            <p:cNvSpPr/>
            <p:nvPr/>
          </p:nvSpPr>
          <p:spPr>
            <a:xfrm>
              <a:off x="349743" y="0"/>
              <a:ext cx="20850" cy="127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7205" y="0"/>
                    <a:pt x="14408" y="7203"/>
                    <a:pt x="21600" y="21600"/>
                  </a:cubicBezTo>
                </a:path>
              </a:pathLst>
            </a:custGeom>
            <a:noFill/>
            <a:ln w="25400" cap="flat">
              <a:solidFill>
                <a:srgbClr val="385D8A"/>
              </a:solidFill>
              <a:prstDash val="solid"/>
              <a:round/>
            </a:ln>
            <a:effectLst/>
          </p:spPr>
          <p:txBody>
            <a:bodyPr wrap="square" lIns="45719" tIns="45719" rIns="45719" bIns="45719" numCol="1" anchor="ctr">
              <a:noAutofit/>
            </a:bodyPr>
            <a:lstStyle/>
            <a:p>
              <a:pPr algn="ctr">
                <a:defRPr>
                  <a:latin typeface="+mj-lt"/>
                  <a:ea typeface="+mj-ea"/>
                  <a:cs typeface="+mj-cs"/>
                  <a:sym typeface="Calibri"/>
                </a:defRPr>
              </a:pPr>
              <a:endParaRPr/>
            </a:p>
          </p:txBody>
        </p:sp>
      </p:grpSp>
      <p:sp>
        <p:nvSpPr>
          <p:cNvPr id="636" name="Time Box"/>
          <p:cNvSpPr txBox="1"/>
          <p:nvPr/>
        </p:nvSpPr>
        <p:spPr>
          <a:xfrm>
            <a:off x="1036319" y="2209800"/>
            <a:ext cx="899162" cy="288824"/>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rIns="45719">
            <a:spAutoFit/>
          </a:bodyPr>
          <a:lstStyle>
            <a:lvl1pPr>
              <a:defRPr sz="1400" b="1"/>
            </a:lvl1pPr>
          </a:lstStyle>
          <a:p>
            <a:r>
              <a:t>Time Box</a:t>
            </a:r>
          </a:p>
        </p:txBody>
      </p:sp>
      <p:grpSp>
        <p:nvGrpSpPr>
          <p:cNvPr id="640" name="Group"/>
          <p:cNvGrpSpPr/>
          <p:nvPr/>
        </p:nvGrpSpPr>
        <p:grpSpPr>
          <a:xfrm>
            <a:off x="1066800" y="4184922"/>
            <a:ext cx="901235" cy="234678"/>
            <a:chOff x="0" y="0"/>
            <a:chExt cx="901234" cy="234677"/>
          </a:xfrm>
        </p:grpSpPr>
        <p:sp>
          <p:nvSpPr>
            <p:cNvPr id="637" name="Shape"/>
            <p:cNvSpPr/>
            <p:nvPr/>
          </p:nvSpPr>
          <p:spPr>
            <a:xfrm>
              <a:off x="0" y="6077"/>
              <a:ext cx="901235" cy="22860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0" y="9671"/>
                    <a:pt x="4446" y="0"/>
                    <a:pt x="9930" y="0"/>
                  </a:cubicBezTo>
                  <a:lnTo>
                    <a:pt x="11300" y="0"/>
                  </a:lnTo>
                  <a:cubicBezTo>
                    <a:pt x="15828" y="0"/>
                    <a:pt x="19783" y="6663"/>
                    <a:pt x="20915" y="16200"/>
                  </a:cubicBezTo>
                  <a:lnTo>
                    <a:pt x="21600" y="16200"/>
                  </a:lnTo>
                  <a:lnTo>
                    <a:pt x="20546" y="21600"/>
                  </a:lnTo>
                  <a:lnTo>
                    <a:pt x="18861" y="16200"/>
                  </a:lnTo>
                  <a:lnTo>
                    <a:pt x="19546" y="16200"/>
                  </a:lnTo>
                  <a:cubicBezTo>
                    <a:pt x="18477" y="7198"/>
                    <a:pt x="14880" y="693"/>
                    <a:pt x="10616" y="52"/>
                  </a:cubicBezTo>
                  <a:lnTo>
                    <a:pt x="10616" y="51"/>
                  </a:lnTo>
                  <a:cubicBezTo>
                    <a:pt x="5409" y="834"/>
                    <a:pt x="1370" y="10248"/>
                    <a:pt x="1370" y="21600"/>
                  </a:cubicBezTo>
                  <a:close/>
                </a:path>
              </a:pathLst>
            </a:custGeom>
            <a:solidFill>
              <a:schemeClr val="accent1"/>
            </a:solidFill>
            <a:ln w="25400" cap="flat">
              <a:solidFill>
                <a:srgbClr val="385D8A"/>
              </a:solidFill>
              <a:prstDash val="solid"/>
              <a:round/>
            </a:ln>
            <a:effectLst/>
          </p:spPr>
          <p:txBody>
            <a:bodyPr wrap="square" lIns="45719" tIns="45719" rIns="45719" bIns="45719" numCol="1" anchor="ctr">
              <a:noAutofit/>
            </a:bodyPr>
            <a:lstStyle/>
            <a:p>
              <a:pPr algn="ctr">
                <a:defRPr>
                  <a:latin typeface="+mj-lt"/>
                  <a:ea typeface="+mj-ea"/>
                  <a:cs typeface="+mj-cs"/>
                  <a:sym typeface="Calibri"/>
                </a:defRPr>
              </a:pPr>
              <a:endParaRPr/>
            </a:p>
          </p:txBody>
        </p:sp>
        <p:sp>
          <p:nvSpPr>
            <p:cNvPr id="638" name="Shape"/>
            <p:cNvSpPr/>
            <p:nvPr/>
          </p:nvSpPr>
          <p:spPr>
            <a:xfrm>
              <a:off x="0" y="6077"/>
              <a:ext cx="442935" cy="22860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0" y="9671"/>
                    <a:pt x="9046" y="0"/>
                    <a:pt x="20205" y="0"/>
                  </a:cubicBezTo>
                  <a:cubicBezTo>
                    <a:pt x="20671" y="0"/>
                    <a:pt x="21136" y="17"/>
                    <a:pt x="21600" y="52"/>
                  </a:cubicBezTo>
                  <a:lnTo>
                    <a:pt x="21600" y="51"/>
                  </a:lnTo>
                  <a:cubicBezTo>
                    <a:pt x="11006" y="834"/>
                    <a:pt x="2787" y="10248"/>
                    <a:pt x="2787" y="21600"/>
                  </a:cubicBezTo>
                  <a:close/>
                </a:path>
              </a:pathLst>
            </a:custGeom>
            <a:solidFill>
              <a:schemeClr val="accent1">
                <a:satOff val="-4409"/>
                <a:lumOff val="-10509"/>
              </a:schemeClr>
            </a:solidFill>
            <a:ln w="12700" cap="flat">
              <a:noFill/>
              <a:miter lim="400000"/>
            </a:ln>
            <a:effectLst/>
          </p:spPr>
          <p:txBody>
            <a:bodyPr wrap="square" lIns="45719" tIns="45719" rIns="45719" bIns="45719" numCol="1" anchor="ctr">
              <a:noAutofit/>
            </a:bodyPr>
            <a:lstStyle/>
            <a:p>
              <a:pPr algn="ctr">
                <a:defRPr>
                  <a:latin typeface="+mj-lt"/>
                  <a:ea typeface="+mj-ea"/>
                  <a:cs typeface="+mj-cs"/>
                  <a:sym typeface="Calibri"/>
                </a:defRPr>
              </a:pPr>
              <a:endParaRPr/>
            </a:p>
          </p:txBody>
        </p:sp>
        <p:sp>
          <p:nvSpPr>
            <p:cNvPr id="639" name="Line"/>
            <p:cNvSpPr/>
            <p:nvPr/>
          </p:nvSpPr>
          <p:spPr>
            <a:xfrm>
              <a:off x="414337" y="0"/>
              <a:ext cx="28597" cy="127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7206" y="0"/>
                    <a:pt x="14411" y="7204"/>
                    <a:pt x="21600" y="21600"/>
                  </a:cubicBezTo>
                </a:path>
              </a:pathLst>
            </a:custGeom>
            <a:noFill/>
            <a:ln w="25400" cap="flat">
              <a:solidFill>
                <a:srgbClr val="385D8A"/>
              </a:solidFill>
              <a:prstDash val="solid"/>
              <a:round/>
            </a:ln>
            <a:effectLst/>
          </p:spPr>
          <p:txBody>
            <a:bodyPr wrap="square" lIns="45719" tIns="45719" rIns="45719" bIns="45719" numCol="1" anchor="ctr">
              <a:noAutofit/>
            </a:bodyPr>
            <a:lstStyle/>
            <a:p>
              <a:pPr algn="ctr">
                <a:defRPr>
                  <a:latin typeface="+mj-lt"/>
                  <a:ea typeface="+mj-ea"/>
                  <a:cs typeface="+mj-cs"/>
                  <a:sym typeface="Calibri"/>
                </a:defRPr>
              </a:pPr>
              <a:endParaRPr/>
            </a:p>
          </p:txBody>
        </p:sp>
      </p:grpSp>
      <p:sp>
        <p:nvSpPr>
          <p:cNvPr id="641" name="Fixed Time box : 1-4 weeks equal duration for each iteration"/>
          <p:cNvSpPr txBox="1"/>
          <p:nvPr/>
        </p:nvSpPr>
        <p:spPr>
          <a:xfrm>
            <a:off x="6781800" y="2190750"/>
            <a:ext cx="1905000" cy="1218913"/>
          </a:xfrm>
          <a:prstGeom prst="rect">
            <a:avLst/>
          </a:prstGeom>
          <a:ln>
            <a:solidFill>
              <a:srgbClr val="4A7EBB"/>
            </a:solidFill>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rIns="45719">
            <a:spAutoFit/>
          </a:bodyPr>
          <a:lstStyle>
            <a:lvl1pPr>
              <a:defRPr>
                <a:latin typeface="+mj-lt"/>
                <a:ea typeface="+mj-ea"/>
                <a:cs typeface="+mj-cs"/>
                <a:sym typeface="Calibri"/>
              </a:defRPr>
            </a:lvl1pPr>
          </a:lstStyle>
          <a:p>
            <a:r>
              <a:t>Fixed Time box : 1-4 weeks equal duration for each iteration</a:t>
            </a:r>
          </a:p>
        </p:txBody>
      </p:sp>
      <p:sp>
        <p:nvSpPr>
          <p:cNvPr id="642" name="Limit WIP (work in Progress)…"/>
          <p:cNvSpPr txBox="1"/>
          <p:nvPr/>
        </p:nvSpPr>
        <p:spPr>
          <a:xfrm>
            <a:off x="6858000" y="4638675"/>
            <a:ext cx="1905000" cy="926813"/>
          </a:xfrm>
          <a:prstGeom prst="rect">
            <a:avLst/>
          </a:prstGeom>
          <a:ln>
            <a:solidFill>
              <a:srgbClr val="4A7EBB"/>
            </a:solidFill>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rIns="45719">
            <a:spAutoFit/>
          </a:bodyPr>
          <a:lstStyle/>
          <a:p>
            <a:pPr>
              <a:defRPr>
                <a:latin typeface="+mj-lt"/>
                <a:ea typeface="+mj-ea"/>
                <a:cs typeface="+mj-cs"/>
                <a:sym typeface="Calibri"/>
              </a:defRPr>
            </a:pPr>
            <a:r>
              <a:t>Limit WIP (work in Progress)</a:t>
            </a:r>
          </a:p>
          <a:p>
            <a:pPr>
              <a:defRPr>
                <a:latin typeface="+mj-lt"/>
                <a:ea typeface="+mj-ea"/>
                <a:cs typeface="+mj-cs"/>
                <a:sym typeface="Calibri"/>
              </a:defRPr>
            </a:pPr>
            <a:r>
              <a:t>Optimize the flow</a:t>
            </a:r>
          </a:p>
        </p:txBody>
      </p:sp>
      <p:sp>
        <p:nvSpPr>
          <p:cNvPr id="643" name="Ref: Agile Practice Guide (ENGLISH) by Project Management Institute Published by Project Management Institute, 2017 (Agile methodologies)I"/>
          <p:cNvSpPr txBox="1"/>
          <p:nvPr/>
        </p:nvSpPr>
        <p:spPr>
          <a:xfrm>
            <a:off x="1264919" y="6170612"/>
            <a:ext cx="7604761" cy="214702"/>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rIns="45719">
            <a:spAutoFit/>
          </a:bodyPr>
          <a:lstStyle>
            <a:lvl1pPr>
              <a:defRPr sz="900"/>
            </a:lvl1pPr>
          </a:lstStyle>
          <a:p>
            <a:r>
              <a:t>Ref: Agile Practice Guide (ENGLISH) by Project Management Institute Published by Project Management Institute, 2017 (Agile methodologies)I</a:t>
            </a:r>
          </a:p>
        </p:txBody>
      </p:sp>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5" name="image.png" descr="image.png"/>
          <p:cNvPicPr>
            <a:picLocks noChangeAspect="1"/>
          </p:cNvPicPr>
          <p:nvPr/>
        </p:nvPicPr>
        <p:blipFill>
          <a:blip r:embed="rId2"/>
          <a:stretch>
            <a:fillRect/>
          </a:stretch>
        </p:blipFill>
        <p:spPr>
          <a:xfrm>
            <a:off x="1144587" y="1676400"/>
            <a:ext cx="6702426" cy="2895600"/>
          </a:xfrm>
          <a:prstGeom prst="rect">
            <a:avLst/>
          </a:prstGeom>
          <a:ln w="12700">
            <a:miter lim="400000"/>
          </a:ln>
        </p:spPr>
      </p:pic>
      <p:sp>
        <p:nvSpPr>
          <p:cNvPr id="646" name="30/8/22"/>
          <p:cNvSpPr txBox="1"/>
          <p:nvPr/>
        </p:nvSpPr>
        <p:spPr>
          <a:xfrm>
            <a:off x="502919" y="6414760"/>
            <a:ext cx="2042162" cy="248305"/>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rIns="45719" anchor="ctr">
            <a:spAutoFit/>
          </a:bodyPr>
          <a:lstStyle>
            <a:lvl1pPr>
              <a:defRPr sz="1200">
                <a:solidFill>
                  <a:srgbClr val="898989"/>
                </a:solidFill>
                <a:latin typeface="+mj-lt"/>
                <a:ea typeface="+mj-ea"/>
                <a:cs typeface="+mj-cs"/>
                <a:sym typeface="Calibri"/>
              </a:defRPr>
            </a:lvl1pPr>
          </a:lstStyle>
          <a:p>
            <a:r>
              <a:t>  30/8/22</a:t>
            </a:r>
          </a:p>
        </p:txBody>
      </p:sp>
      <p:sp>
        <p:nvSpPr>
          <p:cNvPr id="647" name="S1-22_SEZG544 - Agile Software Process"/>
          <p:cNvSpPr txBox="1"/>
          <p:nvPr/>
        </p:nvSpPr>
        <p:spPr>
          <a:xfrm>
            <a:off x="3169920" y="6414760"/>
            <a:ext cx="2804160" cy="248305"/>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rIns="45719" anchor="ctr">
            <a:spAutoFit/>
          </a:bodyPr>
          <a:lstStyle>
            <a:lvl1pPr algn="ctr">
              <a:defRPr sz="1200">
                <a:solidFill>
                  <a:srgbClr val="898989"/>
                </a:solidFill>
                <a:latin typeface="+mj-lt"/>
                <a:ea typeface="+mj-ea"/>
                <a:cs typeface="+mj-cs"/>
                <a:sym typeface="Calibri"/>
              </a:defRPr>
            </a:lvl1pPr>
          </a:lstStyle>
          <a:p>
            <a:r>
              <a:t>S1-22_SEZG544 - Agile Software Process</a:t>
            </a:r>
          </a:p>
        </p:txBody>
      </p:sp>
      <p:sp>
        <p:nvSpPr>
          <p:cNvPr id="648" name="Slide Number"/>
          <p:cNvSpPr txBox="1">
            <a:spLocks noGrp="1"/>
          </p:cNvSpPr>
          <p:nvPr>
            <p:ph type="sldNum" sz="quarter" idx="2"/>
          </p:nvPr>
        </p:nvSpPr>
        <p:spPr>
          <a:xfrm>
            <a:off x="8428176" y="6414760"/>
            <a:ext cx="258624" cy="248305"/>
          </a:xfrm>
          <a:prstGeom prst="rect">
            <a:avLst/>
          </a:prstGeom>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a:lstStyle/>
          <a:p>
            <a:fld id="{86CB4B4D-7CA3-9044-876B-883B54F8677D}" type="slidenum">
              <a:rPr/>
              <a:t>32</a:t>
            </a:fld>
            <a:endParaRPr/>
          </a:p>
        </p:txBody>
      </p:sp>
      <p:sp>
        <p:nvSpPr>
          <p:cNvPr id="649" name="Project Life Cycles Characteristics"/>
          <p:cNvSpPr txBox="1">
            <a:spLocks noGrp="1"/>
          </p:cNvSpPr>
          <p:nvPr>
            <p:ph type="title" idx="4294967295"/>
          </p:nvPr>
        </p:nvSpPr>
        <p:spPr>
          <a:xfrm>
            <a:off x="152400" y="152399"/>
            <a:ext cx="8229600" cy="1143002"/>
          </a:xfrm>
          <a:prstGeom prst="rect">
            <a:avLst/>
          </a:prstGeom>
        </p:spPr>
        <p:txBody>
          <a:bodyPr>
            <a:normAutofit fontScale="90000"/>
          </a:bodyPr>
          <a:lstStyle/>
          <a:p>
            <a:pPr>
              <a:defRPr sz="3600"/>
            </a:pPr>
            <a:r>
              <a:t>Project Life Cycles</a:t>
            </a:r>
            <a:br>
              <a:rPr/>
            </a:br>
            <a:r>
              <a:t>Characteristics</a:t>
            </a:r>
          </a:p>
        </p:txBody>
      </p:sp>
      <p:sp>
        <p:nvSpPr>
          <p:cNvPr id="650" name="It should be emphasized that development life cycles are complex and multidimensional.…"/>
          <p:cNvSpPr txBox="1"/>
          <p:nvPr/>
        </p:nvSpPr>
        <p:spPr>
          <a:xfrm>
            <a:off x="350520" y="4800600"/>
            <a:ext cx="8290560" cy="1684162"/>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rIns="45719">
            <a:spAutoFit/>
          </a:bodyPr>
          <a:lstStyle/>
          <a:p>
            <a:pPr marL="285750" indent="-285750">
              <a:buSzPct val="100000"/>
              <a:buFont typeface="Arial"/>
              <a:buChar char="•"/>
            </a:pPr>
            <a:r>
              <a:t>It should be emphasized that </a:t>
            </a:r>
            <a:r>
              <a:rPr b="1"/>
              <a:t>development life cycles are complex and multidimensional.</a:t>
            </a:r>
            <a:r>
              <a:t> </a:t>
            </a:r>
          </a:p>
          <a:p>
            <a:pPr marL="285750" indent="-285750">
              <a:buSzPct val="100000"/>
              <a:buFont typeface="Arial"/>
              <a:buChar char="•"/>
            </a:pPr>
            <a:r>
              <a:t>Often, the </a:t>
            </a:r>
            <a:r>
              <a:rPr b="1"/>
              <a:t>different phases in a given project employ different life cycles</a:t>
            </a:r>
            <a:r>
              <a:t>, just as distinct projects within a given program may each be executed differently.</a:t>
            </a:r>
          </a:p>
        </p:txBody>
      </p:sp>
      <p:sp>
        <p:nvSpPr>
          <p:cNvPr id="651" name="Ref: Agile Practice Guide (ENGLISH) by Project Management Institute Published by Project Management Institute, 2017 (Agile methodologies)I"/>
          <p:cNvSpPr txBox="1"/>
          <p:nvPr/>
        </p:nvSpPr>
        <p:spPr>
          <a:xfrm>
            <a:off x="1493519" y="6170612"/>
            <a:ext cx="7604761" cy="214702"/>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rIns="45719">
            <a:spAutoFit/>
          </a:bodyPr>
          <a:lstStyle>
            <a:lvl1pPr>
              <a:defRPr sz="900"/>
            </a:lvl1pPr>
          </a:lstStyle>
          <a:p>
            <a:r>
              <a:t>Ref: Agile Practice Guide (ENGLISH) by Project Management Institute Published by Project Management Institute, 2017 (Agile methodologies)I</a:t>
            </a:r>
          </a:p>
        </p:txBody>
      </p:sp>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1" name="Delivery Environments and Agile Suitability"/>
          <p:cNvSpPr txBox="1">
            <a:spLocks noGrp="1"/>
          </p:cNvSpPr>
          <p:nvPr>
            <p:ph type="body" sz="half" idx="4294967295"/>
          </p:nvPr>
        </p:nvSpPr>
        <p:spPr>
          <a:xfrm>
            <a:off x="304800" y="4648200"/>
            <a:ext cx="8458200" cy="1600200"/>
          </a:xfrm>
          <a:prstGeom prst="rect">
            <a:avLst/>
          </a:prstGeom>
        </p:spPr>
        <p:txBody>
          <a:bodyPr/>
          <a:lstStyle>
            <a:lvl1pPr marL="0" indent="0">
              <a:lnSpc>
                <a:spcPts val="4200"/>
              </a:lnSpc>
              <a:spcBef>
                <a:spcPts val="0"/>
              </a:spcBef>
              <a:buSzTx/>
              <a:buNone/>
              <a:defRPr sz="4000" b="1"/>
            </a:lvl1pPr>
          </a:lstStyle>
          <a:p>
            <a:r>
              <a:t>Delivery Environments and Agile Suitability</a:t>
            </a:r>
          </a:p>
        </p:txBody>
      </p:sp>
      <p:sp>
        <p:nvSpPr>
          <p:cNvPr id="662" name="Delivery Environments and Agile Suitability"/>
          <p:cNvSpPr txBox="1">
            <a:spLocks noGrp="1"/>
          </p:cNvSpPr>
          <p:nvPr>
            <p:ph type="title" idx="4294967295"/>
          </p:nvPr>
        </p:nvSpPr>
        <p:spPr>
          <a:xfrm>
            <a:off x="457200" y="274637"/>
            <a:ext cx="8229600" cy="1143001"/>
          </a:xfrm>
          <a:prstGeom prst="rect">
            <a:avLst/>
          </a:prstGeom>
        </p:spPr>
        <p:txBody>
          <a:bodyPr/>
          <a:lstStyle/>
          <a:p>
            <a:pPr defTabSz="786384">
              <a:defRPr sz="3096"/>
            </a:pPr>
            <a:r>
              <a:t>Delivery Environments and Agile Suitability</a:t>
            </a:r>
            <a:br>
              <a:rPr/>
            </a:br>
            <a:endParaRPr/>
          </a:p>
        </p:txBody>
      </p:sp>
      <p:sp>
        <p:nvSpPr>
          <p:cNvPr id="663" name="Agile Software Process SE SG544 S1-22-23"/>
          <p:cNvSpPr txBox="1"/>
          <p:nvPr/>
        </p:nvSpPr>
        <p:spPr>
          <a:xfrm>
            <a:off x="3169920" y="6414760"/>
            <a:ext cx="2804160" cy="248305"/>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rIns="45719" anchor="ctr">
            <a:spAutoFit/>
          </a:bodyPr>
          <a:lstStyle>
            <a:lvl1pPr algn="ctr">
              <a:defRPr sz="1200">
                <a:solidFill>
                  <a:srgbClr val="898989"/>
                </a:solidFill>
                <a:latin typeface="+mj-lt"/>
                <a:ea typeface="+mj-ea"/>
                <a:cs typeface="+mj-cs"/>
                <a:sym typeface="Calibri"/>
              </a:defRPr>
            </a:lvl1pPr>
          </a:lstStyle>
          <a:p>
            <a:r>
              <a:t>Agile Software Process SE SG544 S1-22-23</a:t>
            </a:r>
          </a:p>
        </p:txBody>
      </p:sp>
      <p:sp>
        <p:nvSpPr>
          <p:cNvPr id="664" name="Slide Number"/>
          <p:cNvSpPr txBox="1">
            <a:spLocks noGrp="1"/>
          </p:cNvSpPr>
          <p:nvPr>
            <p:ph type="sldNum" sz="quarter" idx="2"/>
          </p:nvPr>
        </p:nvSpPr>
        <p:spPr>
          <a:xfrm>
            <a:off x="8428176" y="6414760"/>
            <a:ext cx="258624" cy="248305"/>
          </a:xfrm>
          <a:prstGeom prst="rect">
            <a:avLst/>
          </a:prstGeom>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a:lstStyle/>
          <a:p>
            <a:fld id="{86CB4B4D-7CA3-9044-876B-883B54F8677D}" type="slidenum">
              <a:rPr/>
              <a:t>33</a:t>
            </a:fld>
            <a:endParaRPr/>
          </a:p>
        </p:txBody>
      </p:sp>
      <p:sp>
        <p:nvSpPr>
          <p:cNvPr id="665" name="30/8/22"/>
          <p:cNvSpPr txBox="1"/>
          <p:nvPr/>
        </p:nvSpPr>
        <p:spPr>
          <a:xfrm>
            <a:off x="492373" y="6414760"/>
            <a:ext cx="2042161" cy="248305"/>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rIns="45719" anchor="ctr">
            <a:spAutoFit/>
          </a:bodyPr>
          <a:lstStyle>
            <a:lvl1pPr>
              <a:defRPr sz="1200">
                <a:solidFill>
                  <a:srgbClr val="898989"/>
                </a:solidFill>
                <a:latin typeface="+mj-lt"/>
                <a:ea typeface="+mj-ea"/>
                <a:cs typeface="+mj-cs"/>
                <a:sym typeface="Calibri"/>
              </a:defRPr>
            </a:lvl1pPr>
          </a:lstStyle>
          <a:p>
            <a:r>
              <a:t>   30/8/22</a:t>
            </a:r>
          </a:p>
        </p:txBody>
      </p:sp>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7" name="The environment within which Project/Product delivery will occur should largely drive the delivery and governance framework(s) that will be implemented.…"/>
          <p:cNvSpPr txBox="1">
            <a:spLocks noGrp="1"/>
          </p:cNvSpPr>
          <p:nvPr>
            <p:ph type="body" idx="4294967295"/>
          </p:nvPr>
        </p:nvSpPr>
        <p:spPr>
          <a:xfrm>
            <a:off x="304800" y="1493837"/>
            <a:ext cx="8229600" cy="4525963"/>
          </a:xfrm>
          <a:prstGeom prst="rect">
            <a:avLst/>
          </a:prstGeom>
        </p:spPr>
        <p:txBody>
          <a:bodyPr/>
          <a:lstStyle/>
          <a:p>
            <a:pPr>
              <a:spcBef>
                <a:spcPts val="500"/>
              </a:spcBef>
              <a:buClr>
                <a:srgbClr val="101141"/>
              </a:buClr>
              <a:buChar char="•"/>
              <a:defRPr sz="2400"/>
            </a:pPr>
            <a:r>
              <a:t>The environment within which </a:t>
            </a:r>
            <a:r>
              <a:rPr b="1"/>
              <a:t>Project/Product delivery </a:t>
            </a:r>
            <a:r>
              <a:t>will occur should largely drive the delivery and </a:t>
            </a:r>
            <a:r>
              <a:rPr b="1"/>
              <a:t>governance framework(s) </a:t>
            </a:r>
            <a:r>
              <a:t>that will be implemented. </a:t>
            </a:r>
          </a:p>
          <a:p>
            <a:pPr>
              <a:buClr>
                <a:srgbClr val="101141"/>
              </a:buClr>
              <a:buChar char="•"/>
              <a:defRPr sz="2400"/>
            </a:pPr>
            <a:endParaRPr/>
          </a:p>
          <a:p>
            <a:pPr>
              <a:spcBef>
                <a:spcPts val="500"/>
              </a:spcBef>
              <a:buClr>
                <a:srgbClr val="101141"/>
              </a:buClr>
              <a:buChar char="•"/>
              <a:defRPr sz="2400"/>
            </a:pPr>
            <a:r>
              <a:t>For example, in a delivery environment where </a:t>
            </a:r>
            <a:r>
              <a:rPr b="1"/>
              <a:t>high variability</a:t>
            </a:r>
            <a:r>
              <a:t> is likely to be encountered (like IT product development), an </a:t>
            </a:r>
            <a:r>
              <a:rPr b="1"/>
              <a:t>Agile framework </a:t>
            </a:r>
            <a:r>
              <a:t>would be suited</a:t>
            </a:r>
          </a:p>
          <a:p>
            <a:pPr>
              <a:buClr>
                <a:srgbClr val="101141"/>
              </a:buClr>
              <a:buChar char="•"/>
              <a:defRPr sz="2400"/>
            </a:pPr>
            <a:endParaRPr/>
          </a:p>
          <a:p>
            <a:pPr>
              <a:spcBef>
                <a:spcPts val="500"/>
              </a:spcBef>
              <a:buClr>
                <a:srgbClr val="101141"/>
              </a:buClr>
              <a:buChar char="•"/>
              <a:defRPr sz="2400"/>
            </a:pPr>
            <a:r>
              <a:t>In an environment where </a:t>
            </a:r>
            <a:r>
              <a:rPr b="1"/>
              <a:t>variability</a:t>
            </a:r>
            <a:r>
              <a:t> is likely to be </a:t>
            </a:r>
            <a:r>
              <a:rPr b="1"/>
              <a:t>low</a:t>
            </a:r>
            <a:r>
              <a:t>, a </a:t>
            </a:r>
            <a:r>
              <a:rPr b="1"/>
              <a:t>more defined process </a:t>
            </a:r>
            <a:r>
              <a:t>may be more suited (like </a:t>
            </a:r>
            <a:r>
              <a:rPr b="1"/>
              <a:t>‘Waterfall’).</a:t>
            </a:r>
          </a:p>
        </p:txBody>
      </p:sp>
      <p:sp>
        <p:nvSpPr>
          <p:cNvPr id="668" name="Delivery Environments"/>
          <p:cNvSpPr txBox="1"/>
          <p:nvPr/>
        </p:nvSpPr>
        <p:spPr>
          <a:xfrm>
            <a:off x="350520" y="152399"/>
            <a:ext cx="6233160" cy="1143002"/>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rIns="45719" anchor="ctr">
            <a:normAutofit/>
          </a:bodyPr>
          <a:lstStyle>
            <a:lvl1pPr marL="342900" indent="-685800">
              <a:lnSpc>
                <a:spcPts val="3600"/>
              </a:lnSpc>
              <a:defRPr sz="3600" b="1"/>
            </a:lvl1pPr>
          </a:lstStyle>
          <a:p>
            <a:r>
              <a:t>Delivery Environments</a:t>
            </a:r>
          </a:p>
        </p:txBody>
      </p:sp>
      <p:sp>
        <p:nvSpPr>
          <p:cNvPr id="669" name="Agile Software Process SE SG544 S1-22-23"/>
          <p:cNvSpPr txBox="1"/>
          <p:nvPr/>
        </p:nvSpPr>
        <p:spPr>
          <a:xfrm>
            <a:off x="3169920" y="6414760"/>
            <a:ext cx="2804160" cy="248305"/>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rIns="45719" anchor="ctr">
            <a:spAutoFit/>
          </a:bodyPr>
          <a:lstStyle>
            <a:lvl1pPr algn="ctr">
              <a:defRPr sz="1200">
                <a:solidFill>
                  <a:srgbClr val="898989"/>
                </a:solidFill>
                <a:latin typeface="+mj-lt"/>
                <a:ea typeface="+mj-ea"/>
                <a:cs typeface="+mj-cs"/>
                <a:sym typeface="Calibri"/>
              </a:defRPr>
            </a:lvl1pPr>
          </a:lstStyle>
          <a:p>
            <a:r>
              <a:t>Agile Software Process SE SG544 S1-22-23</a:t>
            </a:r>
          </a:p>
        </p:txBody>
      </p:sp>
      <p:sp>
        <p:nvSpPr>
          <p:cNvPr id="670" name="Slide Number"/>
          <p:cNvSpPr txBox="1">
            <a:spLocks noGrp="1"/>
          </p:cNvSpPr>
          <p:nvPr>
            <p:ph type="sldNum" sz="quarter" idx="2"/>
          </p:nvPr>
        </p:nvSpPr>
        <p:spPr>
          <a:xfrm>
            <a:off x="8428176" y="6414760"/>
            <a:ext cx="258624" cy="248305"/>
          </a:xfrm>
          <a:prstGeom prst="rect">
            <a:avLst/>
          </a:prstGeom>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a:lstStyle/>
          <a:p>
            <a:fld id="{86CB4B4D-7CA3-9044-876B-883B54F8677D}" type="slidenum">
              <a:rPr/>
              <a:t>34</a:t>
            </a:fld>
            <a:endParaRPr/>
          </a:p>
        </p:txBody>
      </p:sp>
      <p:sp>
        <p:nvSpPr>
          <p:cNvPr id="671" name="Ref: Agile Foundations - Principles, practices and frameworks by Peter Measey"/>
          <p:cNvSpPr txBox="1"/>
          <p:nvPr/>
        </p:nvSpPr>
        <p:spPr>
          <a:xfrm>
            <a:off x="426719" y="6230937"/>
            <a:ext cx="7938136" cy="246221"/>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rIns="45719">
            <a:spAutoFit/>
          </a:bodyPr>
          <a:lstStyle>
            <a:lvl1pPr>
              <a:defRPr sz="1000"/>
            </a:lvl1pPr>
          </a:lstStyle>
          <a:p>
            <a:r>
              <a:t>Ref: Agile Foundations - Principles, practices and frameworks by Peter Measey</a:t>
            </a:r>
          </a:p>
        </p:txBody>
      </p:sp>
      <p:sp>
        <p:nvSpPr>
          <p:cNvPr id="672" name="30/8/22"/>
          <p:cNvSpPr txBox="1"/>
          <p:nvPr/>
        </p:nvSpPr>
        <p:spPr>
          <a:xfrm>
            <a:off x="492373" y="6414760"/>
            <a:ext cx="2042161" cy="248305"/>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rIns="45719" anchor="ctr">
            <a:spAutoFit/>
          </a:bodyPr>
          <a:lstStyle>
            <a:lvl1pPr>
              <a:defRPr sz="1200">
                <a:solidFill>
                  <a:srgbClr val="898989"/>
                </a:solidFill>
                <a:latin typeface="+mj-lt"/>
                <a:ea typeface="+mj-ea"/>
                <a:cs typeface="+mj-cs"/>
                <a:sym typeface="Calibri"/>
              </a:defRPr>
            </a:lvl1pPr>
          </a:lstStyle>
          <a:p>
            <a:r>
              <a:t>   30/8/22</a:t>
            </a:r>
          </a:p>
        </p:txBody>
      </p:sp>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4" name="Understanding the Delivery Environments:…"/>
          <p:cNvSpPr txBox="1">
            <a:spLocks noGrp="1"/>
          </p:cNvSpPr>
          <p:nvPr>
            <p:ph type="body" sz="quarter" idx="4294967295"/>
          </p:nvPr>
        </p:nvSpPr>
        <p:spPr>
          <a:xfrm>
            <a:off x="304800" y="152399"/>
            <a:ext cx="6324600" cy="1143002"/>
          </a:xfrm>
          <a:prstGeom prst="rect">
            <a:avLst/>
          </a:prstGeom>
        </p:spPr>
        <p:txBody>
          <a:bodyPr anchor="ctr"/>
          <a:lstStyle/>
          <a:p>
            <a:pPr marL="329184" indent="-658368" defTabSz="877823">
              <a:lnSpc>
                <a:spcPts val="3400"/>
              </a:lnSpc>
              <a:spcBef>
                <a:spcPts val="0"/>
              </a:spcBef>
              <a:buSzTx/>
              <a:buNone/>
              <a:defRPr sz="2400" b="1"/>
            </a:pPr>
            <a:r>
              <a:t>Understanding the Delivery Environments:</a:t>
            </a:r>
          </a:p>
          <a:p>
            <a:pPr marL="329184" indent="-658368" defTabSz="877823">
              <a:lnSpc>
                <a:spcPts val="3400"/>
              </a:lnSpc>
              <a:spcBef>
                <a:spcPts val="0"/>
              </a:spcBef>
              <a:buSzTx/>
              <a:buNone/>
              <a:defRPr sz="2400" b="1"/>
            </a:pPr>
            <a:r>
              <a:t>Stacey’s Complexity Model</a:t>
            </a:r>
          </a:p>
        </p:txBody>
      </p:sp>
      <p:sp>
        <p:nvSpPr>
          <p:cNvPr id="675" name="Agile Software Process SE SG544 S1-22-23"/>
          <p:cNvSpPr txBox="1"/>
          <p:nvPr/>
        </p:nvSpPr>
        <p:spPr>
          <a:xfrm>
            <a:off x="3169920" y="6414760"/>
            <a:ext cx="2804160" cy="248305"/>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rIns="45719" anchor="ctr">
            <a:spAutoFit/>
          </a:bodyPr>
          <a:lstStyle>
            <a:lvl1pPr algn="ctr">
              <a:defRPr sz="1200">
                <a:solidFill>
                  <a:srgbClr val="898989"/>
                </a:solidFill>
                <a:latin typeface="+mj-lt"/>
                <a:ea typeface="+mj-ea"/>
                <a:cs typeface="+mj-cs"/>
                <a:sym typeface="Calibri"/>
              </a:defRPr>
            </a:lvl1pPr>
          </a:lstStyle>
          <a:p>
            <a:r>
              <a:t>Agile Software Process SE SG544 S1-22-23</a:t>
            </a:r>
          </a:p>
        </p:txBody>
      </p:sp>
      <p:sp>
        <p:nvSpPr>
          <p:cNvPr id="676" name="Slide Number"/>
          <p:cNvSpPr txBox="1">
            <a:spLocks noGrp="1"/>
          </p:cNvSpPr>
          <p:nvPr>
            <p:ph type="sldNum" sz="quarter" idx="2"/>
          </p:nvPr>
        </p:nvSpPr>
        <p:spPr>
          <a:xfrm>
            <a:off x="8428176" y="6414760"/>
            <a:ext cx="258624" cy="248305"/>
          </a:xfrm>
          <a:prstGeom prst="rect">
            <a:avLst/>
          </a:prstGeom>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a:lstStyle/>
          <a:p>
            <a:fld id="{86CB4B4D-7CA3-9044-876B-883B54F8677D}" type="slidenum">
              <a:rPr/>
              <a:t>35</a:t>
            </a:fld>
            <a:endParaRPr/>
          </a:p>
        </p:txBody>
      </p:sp>
      <p:sp>
        <p:nvSpPr>
          <p:cNvPr id="677" name="Simple Environment: Use defined Process like Waterfall…"/>
          <p:cNvSpPr txBox="1"/>
          <p:nvPr/>
        </p:nvSpPr>
        <p:spPr>
          <a:xfrm>
            <a:off x="5943600" y="1447800"/>
            <a:ext cx="2362200" cy="3560587"/>
          </a:xfrm>
          <a:prstGeom prst="rect">
            <a:avLst/>
          </a:prstGeom>
          <a:ln>
            <a:solidFill>
              <a:srgbClr val="000000"/>
            </a:solidFill>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rIns="45719">
            <a:spAutoFit/>
          </a:bodyPr>
          <a:lstStyle/>
          <a:p>
            <a:pPr marL="285750" indent="-285750">
              <a:buSzPct val="100000"/>
              <a:buFont typeface="Arial"/>
              <a:buChar char="•"/>
            </a:pPr>
            <a:r>
              <a:t>Simple Environment: Use defined Process like Waterfall</a:t>
            </a:r>
          </a:p>
          <a:p>
            <a:pPr marL="285750" indent="-285750">
              <a:buSzPct val="100000"/>
              <a:buFont typeface="Arial"/>
              <a:buChar char="•"/>
            </a:pPr>
            <a:endParaRPr/>
          </a:p>
          <a:p>
            <a:pPr marL="285750" indent="-285750">
              <a:buSzPct val="100000"/>
              <a:buFont typeface="Arial"/>
              <a:buChar char="•"/>
            </a:pPr>
            <a:r>
              <a:t>Complicated/Complex/Anarchy Environment: Use Empirical process like Agile. Example: New IT product development</a:t>
            </a:r>
          </a:p>
        </p:txBody>
      </p:sp>
      <p:sp>
        <p:nvSpPr>
          <p:cNvPr id="678" name="When trying to understand types of environments, it is important to take into account the amount of innovation that is being sought or considered for a new product or service. As the level of innovation increases, so does the move towards complexity, and"/>
          <p:cNvSpPr txBox="1"/>
          <p:nvPr/>
        </p:nvSpPr>
        <p:spPr>
          <a:xfrm>
            <a:off x="609600" y="5178425"/>
            <a:ext cx="7696200" cy="1160287"/>
          </a:xfrm>
          <a:prstGeom prst="rect">
            <a:avLst/>
          </a:prstGeom>
          <a:ln>
            <a:solidFill>
              <a:srgbClr val="000000"/>
            </a:solidFill>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rIns="45719">
            <a:spAutoFit/>
          </a:bodyPr>
          <a:lstStyle/>
          <a:p>
            <a:r>
              <a:t>When trying to understand types of environments, it is important to take into account the amount of innovation that is being sought or considered for a new product or service. As the level of innovation increases, so does the move towards complexity, and a high variability is likely to be present.</a:t>
            </a:r>
          </a:p>
        </p:txBody>
      </p:sp>
      <p:pic>
        <p:nvPicPr>
          <p:cNvPr id="679" name="image.png" descr="image.png"/>
          <p:cNvPicPr>
            <a:picLocks noChangeAspect="1"/>
          </p:cNvPicPr>
          <p:nvPr/>
        </p:nvPicPr>
        <p:blipFill>
          <a:blip r:embed="rId2"/>
          <a:stretch>
            <a:fillRect/>
          </a:stretch>
        </p:blipFill>
        <p:spPr>
          <a:xfrm>
            <a:off x="374650" y="1454150"/>
            <a:ext cx="5264150" cy="3651250"/>
          </a:xfrm>
          <a:prstGeom prst="rect">
            <a:avLst/>
          </a:prstGeom>
          <a:ln w="12700">
            <a:miter lim="400000"/>
          </a:ln>
        </p:spPr>
      </p:pic>
      <p:sp>
        <p:nvSpPr>
          <p:cNvPr id="680" name="Ref: Agile Foundations - Principles, practices and frameworks by Peter Measey"/>
          <p:cNvSpPr txBox="1"/>
          <p:nvPr/>
        </p:nvSpPr>
        <p:spPr>
          <a:xfrm>
            <a:off x="426719" y="6230937"/>
            <a:ext cx="7938136" cy="246221"/>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rIns="45719">
            <a:spAutoFit/>
          </a:bodyPr>
          <a:lstStyle>
            <a:lvl1pPr>
              <a:defRPr sz="1000"/>
            </a:lvl1pPr>
          </a:lstStyle>
          <a:p>
            <a:r>
              <a:t>Ref: Agile Foundations - Principles, practices and frameworks by Peter Measey</a:t>
            </a:r>
          </a:p>
        </p:txBody>
      </p:sp>
      <p:sp>
        <p:nvSpPr>
          <p:cNvPr id="681" name="30/8/22"/>
          <p:cNvSpPr txBox="1"/>
          <p:nvPr/>
        </p:nvSpPr>
        <p:spPr>
          <a:xfrm>
            <a:off x="492373" y="6414760"/>
            <a:ext cx="2042161" cy="248305"/>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rIns="45719" anchor="ctr">
            <a:spAutoFit/>
          </a:bodyPr>
          <a:lstStyle>
            <a:lvl1pPr>
              <a:defRPr sz="1200">
                <a:solidFill>
                  <a:srgbClr val="898989"/>
                </a:solidFill>
                <a:latin typeface="+mj-lt"/>
                <a:ea typeface="+mj-ea"/>
                <a:cs typeface="+mj-cs"/>
                <a:sym typeface="Calibri"/>
              </a:defRPr>
            </a:lvl1pPr>
          </a:lstStyle>
          <a:p>
            <a:r>
              <a:t>   30/8/22</a:t>
            </a:r>
          </a:p>
        </p:txBody>
      </p:sp>
    </p:spTree>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0" name="The central idea of the framework is to offer decision-makers a “sense of place” to view their perceptions in dealing with a situation or problem. Not all situations are equal, and this framework helps to define which response is required for a given sit"/>
          <p:cNvSpPr txBox="1"/>
          <p:nvPr/>
        </p:nvSpPr>
        <p:spPr>
          <a:xfrm>
            <a:off x="5562600" y="2286000"/>
            <a:ext cx="2743200" cy="3560587"/>
          </a:xfrm>
          <a:prstGeom prst="rect">
            <a:avLst/>
          </a:prstGeom>
          <a:ln>
            <a:solidFill>
              <a:srgbClr val="000000"/>
            </a:solidFill>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rIns="45719">
            <a:spAutoFit/>
          </a:bodyPr>
          <a:lstStyle>
            <a:lvl1pPr marL="285750" indent="-285750">
              <a:buSzPct val="100000"/>
              <a:buFont typeface="Arial"/>
              <a:buChar char="•"/>
            </a:lvl1pPr>
          </a:lstStyle>
          <a:p>
            <a:r>
              <a:t>The central idea of the framework is to offer decision-makers a “sense of place” to view their perceptions in dealing with a situation or problem. Not all situations are equal, and this framework helps to define which response is required for a given situation or problem.</a:t>
            </a:r>
          </a:p>
        </p:txBody>
      </p:sp>
      <p:sp>
        <p:nvSpPr>
          <p:cNvPr id="691" name="The Cynefin framework (Snowdon and Boone, 2007) gives an alternative framework for determining and understanding simple, complicated and complex environments"/>
          <p:cNvSpPr txBox="1">
            <a:spLocks noGrp="1"/>
          </p:cNvSpPr>
          <p:nvPr>
            <p:ph type="body" sz="quarter" idx="4294967295"/>
          </p:nvPr>
        </p:nvSpPr>
        <p:spPr>
          <a:xfrm>
            <a:off x="304800" y="1493837"/>
            <a:ext cx="8229600" cy="715963"/>
          </a:xfrm>
          <a:prstGeom prst="rect">
            <a:avLst/>
          </a:prstGeom>
        </p:spPr>
        <p:txBody>
          <a:bodyPr>
            <a:normAutofit fontScale="92500"/>
          </a:bodyPr>
          <a:lstStyle>
            <a:lvl1pPr marL="315468" indent="-315468" defTabSz="841247">
              <a:spcBef>
                <a:spcPts val="300"/>
              </a:spcBef>
              <a:buClr>
                <a:srgbClr val="101141"/>
              </a:buClr>
              <a:buChar char="•"/>
              <a:defRPr sz="1656"/>
            </a:lvl1pPr>
          </a:lstStyle>
          <a:p>
            <a:r>
              <a:t>The Cynefin framework (Snowdon and Boone, 2007) gives an alternative framework for determining and understanding simple, complicated and complex environments</a:t>
            </a:r>
          </a:p>
        </p:txBody>
      </p:sp>
      <p:sp>
        <p:nvSpPr>
          <p:cNvPr id="692" name="Cynefin Framework for Decision Making"/>
          <p:cNvSpPr txBox="1"/>
          <p:nvPr/>
        </p:nvSpPr>
        <p:spPr>
          <a:xfrm>
            <a:off x="350520" y="152399"/>
            <a:ext cx="6233160" cy="1143002"/>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rIns="45719" anchor="ctr">
            <a:normAutofit/>
          </a:bodyPr>
          <a:lstStyle>
            <a:lvl1pPr marL="342900" indent="-685800">
              <a:lnSpc>
                <a:spcPts val="3600"/>
              </a:lnSpc>
              <a:defRPr sz="3600" b="1"/>
            </a:lvl1pPr>
          </a:lstStyle>
          <a:p>
            <a:r>
              <a:t>Cynefin Framework for Decision Making</a:t>
            </a:r>
          </a:p>
        </p:txBody>
      </p:sp>
      <p:sp>
        <p:nvSpPr>
          <p:cNvPr id="693" name="Agile Software Process SE SG544 S1-22-23"/>
          <p:cNvSpPr txBox="1"/>
          <p:nvPr/>
        </p:nvSpPr>
        <p:spPr>
          <a:xfrm>
            <a:off x="3169920" y="6414760"/>
            <a:ext cx="2804160" cy="248305"/>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rIns="45719" anchor="ctr">
            <a:spAutoFit/>
          </a:bodyPr>
          <a:lstStyle>
            <a:lvl1pPr algn="ctr">
              <a:defRPr sz="1200">
                <a:solidFill>
                  <a:srgbClr val="898989"/>
                </a:solidFill>
                <a:latin typeface="+mj-lt"/>
                <a:ea typeface="+mj-ea"/>
                <a:cs typeface="+mj-cs"/>
                <a:sym typeface="Calibri"/>
              </a:defRPr>
            </a:lvl1pPr>
          </a:lstStyle>
          <a:p>
            <a:r>
              <a:t>Agile Software Process SE SG544 S1-22-23</a:t>
            </a:r>
          </a:p>
        </p:txBody>
      </p:sp>
      <p:sp>
        <p:nvSpPr>
          <p:cNvPr id="694" name="Slide Number"/>
          <p:cNvSpPr txBox="1">
            <a:spLocks noGrp="1"/>
          </p:cNvSpPr>
          <p:nvPr>
            <p:ph type="sldNum" sz="quarter" idx="2"/>
          </p:nvPr>
        </p:nvSpPr>
        <p:spPr>
          <a:xfrm>
            <a:off x="8428176" y="6414760"/>
            <a:ext cx="258624" cy="248305"/>
          </a:xfrm>
          <a:prstGeom prst="rect">
            <a:avLst/>
          </a:prstGeom>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a:lstStyle/>
          <a:p>
            <a:fld id="{86CB4B4D-7CA3-9044-876B-883B54F8677D}" type="slidenum">
              <a:rPr/>
              <a:t>36</a:t>
            </a:fld>
            <a:endParaRPr/>
          </a:p>
        </p:txBody>
      </p:sp>
      <p:sp>
        <p:nvSpPr>
          <p:cNvPr id="695" name="https://txm.com/making-sense-problems-cynefin-framework/"/>
          <p:cNvSpPr txBox="1"/>
          <p:nvPr/>
        </p:nvSpPr>
        <p:spPr>
          <a:xfrm>
            <a:off x="4617719" y="6002337"/>
            <a:ext cx="4480561" cy="246221"/>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rIns="45719">
            <a:spAutoFit/>
          </a:bodyPr>
          <a:lstStyle>
            <a:lvl1pPr>
              <a:defRPr sz="1000"/>
            </a:lvl1pPr>
          </a:lstStyle>
          <a:p>
            <a:r>
              <a:t>https://txm.com/making-sense-problems-cynefin-framework/</a:t>
            </a:r>
          </a:p>
        </p:txBody>
      </p:sp>
      <p:pic>
        <p:nvPicPr>
          <p:cNvPr id="696" name="image.jpeg" descr="image.jpeg"/>
          <p:cNvPicPr>
            <a:picLocks noChangeAspect="1"/>
          </p:cNvPicPr>
          <p:nvPr/>
        </p:nvPicPr>
        <p:blipFill>
          <a:blip r:embed="rId2"/>
          <a:stretch>
            <a:fillRect/>
          </a:stretch>
        </p:blipFill>
        <p:spPr>
          <a:xfrm>
            <a:off x="687387" y="2590800"/>
            <a:ext cx="4341813" cy="3262313"/>
          </a:xfrm>
          <a:prstGeom prst="rect">
            <a:avLst/>
          </a:prstGeom>
          <a:ln w="12700">
            <a:miter lim="400000"/>
          </a:ln>
        </p:spPr>
      </p:pic>
      <p:sp>
        <p:nvSpPr>
          <p:cNvPr id="697" name="30/8/22"/>
          <p:cNvSpPr txBox="1"/>
          <p:nvPr/>
        </p:nvSpPr>
        <p:spPr>
          <a:xfrm>
            <a:off x="492373" y="6414760"/>
            <a:ext cx="2042161" cy="248305"/>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rIns="45719" anchor="ctr">
            <a:spAutoFit/>
          </a:bodyPr>
          <a:lstStyle>
            <a:lvl1pPr>
              <a:defRPr sz="1200">
                <a:solidFill>
                  <a:srgbClr val="898989"/>
                </a:solidFill>
                <a:latin typeface="+mj-lt"/>
                <a:ea typeface="+mj-ea"/>
                <a:cs typeface="+mj-cs"/>
                <a:sym typeface="Calibri"/>
              </a:defRPr>
            </a:lvl1pPr>
          </a:lstStyle>
          <a:p>
            <a:r>
              <a:t>   30/8/22</a:t>
            </a:r>
          </a:p>
        </p:txBody>
      </p:sp>
    </p:spTree>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9" name="Simple (obvious) domain:…"/>
          <p:cNvSpPr txBox="1">
            <a:spLocks noGrp="1"/>
          </p:cNvSpPr>
          <p:nvPr>
            <p:ph type="body" idx="4294967295"/>
          </p:nvPr>
        </p:nvSpPr>
        <p:spPr>
          <a:xfrm>
            <a:off x="304800" y="1493837"/>
            <a:ext cx="8229600" cy="4525963"/>
          </a:xfrm>
          <a:prstGeom prst="rect">
            <a:avLst/>
          </a:prstGeom>
        </p:spPr>
        <p:txBody>
          <a:bodyPr/>
          <a:lstStyle/>
          <a:p>
            <a:pPr>
              <a:spcBef>
                <a:spcPts val="500"/>
              </a:spcBef>
              <a:buClr>
                <a:srgbClr val="101141"/>
              </a:buClr>
              <a:buChar char="•"/>
              <a:defRPr sz="2400" b="1"/>
            </a:pPr>
            <a:r>
              <a:t>Simple (obvious) domain:</a:t>
            </a:r>
          </a:p>
          <a:p>
            <a:pPr marL="742950" lvl="1" indent="-285750">
              <a:spcBef>
                <a:spcPts val="0"/>
              </a:spcBef>
              <a:defRPr sz="1600"/>
            </a:pPr>
            <a:r>
              <a:t> In this domain the relationship between cause and effect is obvious and therefore it is relatively easy to predict an outcome. In this domain predictive planning works well as everything is pretty well understood. Teams can define up front how best to deliver a product, and they can then create a defined approach and plan. The Waterfall model works well in these types of environments with little variability.</a:t>
            </a:r>
          </a:p>
          <a:p>
            <a:pPr>
              <a:spcBef>
                <a:spcPts val="500"/>
              </a:spcBef>
              <a:buClr>
                <a:srgbClr val="101141"/>
              </a:buClr>
              <a:buChar char="•"/>
              <a:defRPr sz="2400" b="1"/>
            </a:pPr>
            <a:r>
              <a:t>Complicated domain</a:t>
            </a:r>
            <a:r>
              <a:rPr b="0"/>
              <a:t> </a:t>
            </a:r>
          </a:p>
          <a:p>
            <a:pPr marL="742950" lvl="1" indent="-285750">
              <a:spcBef>
                <a:spcPts val="0"/>
              </a:spcBef>
              <a:defRPr sz="1600"/>
            </a:pPr>
            <a:r>
              <a:t> In this domain, the relationship between cause and effect becomes less obvious; however, after a period of analysis it should generally be possible to come up with a defined approach and plan. Such a plan will normally include contingency to take into account the fact that the analysis may be flawed by a certain amount. Again, the Waterfall model is suitable for this environment as there is an element of definition up front; however, a more empirical process, like Agile, may be more suited.</a:t>
            </a:r>
          </a:p>
          <a:p>
            <a:pPr>
              <a:spcBef>
                <a:spcPts val="500"/>
              </a:spcBef>
              <a:buSzTx/>
              <a:buNone/>
              <a:defRPr sz="2400"/>
            </a:pPr>
            <a:br>
              <a:rPr sz="1600"/>
            </a:br>
            <a:endParaRPr sz="1600"/>
          </a:p>
        </p:txBody>
      </p:sp>
      <p:sp>
        <p:nvSpPr>
          <p:cNvPr id="700" name="Cynefin identifies five domains:"/>
          <p:cNvSpPr txBox="1"/>
          <p:nvPr/>
        </p:nvSpPr>
        <p:spPr>
          <a:xfrm>
            <a:off x="350520" y="152399"/>
            <a:ext cx="6233160" cy="1143002"/>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rIns="45719" anchor="ctr">
            <a:normAutofit/>
          </a:bodyPr>
          <a:lstStyle>
            <a:lvl1pPr marL="342900" indent="-685800">
              <a:lnSpc>
                <a:spcPts val="3600"/>
              </a:lnSpc>
              <a:defRPr sz="3600" b="1"/>
            </a:lvl1pPr>
          </a:lstStyle>
          <a:p>
            <a:r>
              <a:t>Cynefin identifies five domains:</a:t>
            </a:r>
          </a:p>
        </p:txBody>
      </p:sp>
      <p:sp>
        <p:nvSpPr>
          <p:cNvPr id="701" name="Agile Software Process SE SG544 S1-22-23"/>
          <p:cNvSpPr txBox="1"/>
          <p:nvPr/>
        </p:nvSpPr>
        <p:spPr>
          <a:xfrm>
            <a:off x="3169920" y="6414760"/>
            <a:ext cx="2804160" cy="248305"/>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rIns="45719" anchor="ctr">
            <a:spAutoFit/>
          </a:bodyPr>
          <a:lstStyle>
            <a:lvl1pPr algn="ctr">
              <a:defRPr sz="1200">
                <a:solidFill>
                  <a:srgbClr val="898989"/>
                </a:solidFill>
                <a:latin typeface="+mj-lt"/>
                <a:ea typeface="+mj-ea"/>
                <a:cs typeface="+mj-cs"/>
                <a:sym typeface="Calibri"/>
              </a:defRPr>
            </a:lvl1pPr>
          </a:lstStyle>
          <a:p>
            <a:r>
              <a:t>Agile Software Process SE SG544 S1-22-23</a:t>
            </a:r>
          </a:p>
        </p:txBody>
      </p:sp>
      <p:sp>
        <p:nvSpPr>
          <p:cNvPr id="702" name="Slide Number"/>
          <p:cNvSpPr txBox="1">
            <a:spLocks noGrp="1"/>
          </p:cNvSpPr>
          <p:nvPr>
            <p:ph type="sldNum" sz="quarter" idx="2"/>
          </p:nvPr>
        </p:nvSpPr>
        <p:spPr>
          <a:xfrm>
            <a:off x="8428176" y="6414760"/>
            <a:ext cx="258624" cy="248305"/>
          </a:xfrm>
          <a:prstGeom prst="rect">
            <a:avLst/>
          </a:prstGeom>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a:lstStyle/>
          <a:p>
            <a:fld id="{86CB4B4D-7CA3-9044-876B-883B54F8677D}" type="slidenum">
              <a:rPr/>
              <a:t>37</a:t>
            </a:fld>
            <a:endParaRPr/>
          </a:p>
        </p:txBody>
      </p:sp>
      <p:sp>
        <p:nvSpPr>
          <p:cNvPr id="703" name="https://txm.com/making-sense-problems-cynefin-framework/"/>
          <p:cNvSpPr txBox="1"/>
          <p:nvPr/>
        </p:nvSpPr>
        <p:spPr>
          <a:xfrm>
            <a:off x="4617719" y="6002337"/>
            <a:ext cx="4480561" cy="246221"/>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rIns="45719">
            <a:spAutoFit/>
          </a:bodyPr>
          <a:lstStyle>
            <a:lvl1pPr>
              <a:defRPr sz="1000"/>
            </a:lvl1pPr>
          </a:lstStyle>
          <a:p>
            <a:r>
              <a:t>https://txm.com/making-sense-problems-cynefin-framework/</a:t>
            </a:r>
          </a:p>
        </p:txBody>
      </p:sp>
      <p:sp>
        <p:nvSpPr>
          <p:cNvPr id="704" name="30/8/22"/>
          <p:cNvSpPr txBox="1"/>
          <p:nvPr/>
        </p:nvSpPr>
        <p:spPr>
          <a:xfrm>
            <a:off x="492373" y="6414760"/>
            <a:ext cx="2042161" cy="248305"/>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rIns="45719" anchor="ctr">
            <a:spAutoFit/>
          </a:bodyPr>
          <a:lstStyle>
            <a:lvl1pPr>
              <a:defRPr sz="1200">
                <a:solidFill>
                  <a:srgbClr val="898989"/>
                </a:solidFill>
                <a:latin typeface="+mj-lt"/>
                <a:ea typeface="+mj-ea"/>
                <a:cs typeface="+mj-cs"/>
                <a:sym typeface="Calibri"/>
              </a:defRPr>
            </a:lvl1pPr>
          </a:lstStyle>
          <a:p>
            <a:r>
              <a:t>   30/8/22</a:t>
            </a:r>
          </a:p>
        </p:txBody>
      </p:sp>
    </p:spTree>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 name="Complex domain…"/>
          <p:cNvSpPr txBox="1">
            <a:spLocks noGrp="1"/>
          </p:cNvSpPr>
          <p:nvPr>
            <p:ph type="body" idx="4294967295"/>
          </p:nvPr>
        </p:nvSpPr>
        <p:spPr>
          <a:xfrm>
            <a:off x="304800" y="1493837"/>
            <a:ext cx="8229600" cy="4906963"/>
          </a:xfrm>
          <a:prstGeom prst="rect">
            <a:avLst/>
          </a:prstGeom>
        </p:spPr>
        <p:txBody>
          <a:bodyPr>
            <a:normAutofit lnSpcReduction="10000"/>
          </a:bodyPr>
          <a:lstStyle/>
          <a:p>
            <a:pPr marL="0" indent="0">
              <a:spcBef>
                <a:spcPts val="500"/>
              </a:spcBef>
              <a:buSzTx/>
              <a:buNone/>
              <a:defRPr sz="2400" b="1"/>
            </a:pPr>
            <a:r>
              <a:t>Complex domain</a:t>
            </a:r>
            <a:r>
              <a:rPr b="0"/>
              <a:t> </a:t>
            </a:r>
          </a:p>
          <a:p>
            <a:pPr marL="742950" lvl="1" indent="-285750">
              <a:spcBef>
                <a:spcPts val="0"/>
              </a:spcBef>
              <a:defRPr sz="1600"/>
            </a:pPr>
            <a:r>
              <a:t>In this domain the relationship between cause and effect starts to break down as there tend to be many different factors that drive the effect. While it may be possible to identify retrospectively a relationship between cause and effect, the cause of an effect today may be different to the cause of the same effect tomorrow. Creating a defined up-front approach and plan is not effective within this domain and therefore an Agile way of working is recommended.</a:t>
            </a:r>
          </a:p>
          <a:p>
            <a:pPr marL="0" indent="0">
              <a:spcBef>
                <a:spcPts val="500"/>
              </a:spcBef>
              <a:buSzTx/>
              <a:buNone/>
              <a:defRPr sz="2400" b="1"/>
            </a:pPr>
            <a:r>
              <a:t>Chaotic domain</a:t>
            </a:r>
            <a:r>
              <a:rPr b="0"/>
              <a:t> </a:t>
            </a:r>
          </a:p>
          <a:p>
            <a:pPr marL="742950" lvl="1" indent="-285750">
              <a:spcBef>
                <a:spcPts val="0"/>
              </a:spcBef>
              <a:defRPr sz="1600"/>
            </a:pPr>
            <a:r>
              <a:t>In this domain, there is no recognizable relationship between cause and effect at all, making it impossible to define an approach up front or to plan at all. Instead, teams must perform experiments (e.g. prototyping, modelling) with the aim to move into one of the other less chaotic domains. An Agile approach can work in this domain, for example Kanban  which does not require up-front plans.</a:t>
            </a:r>
          </a:p>
          <a:p>
            <a:pPr marL="0" indent="0">
              <a:spcBef>
                <a:spcPts val="500"/>
              </a:spcBef>
              <a:buSzTx/>
              <a:buNone/>
              <a:defRPr sz="2400" b="1"/>
            </a:pPr>
            <a:r>
              <a:t>Disorder</a:t>
            </a:r>
            <a:r>
              <a:rPr b="0"/>
              <a:t> </a:t>
            </a:r>
          </a:p>
          <a:p>
            <a:pPr marL="742950" lvl="1" indent="-285750">
              <a:spcBef>
                <a:spcPts val="0"/>
              </a:spcBef>
              <a:defRPr sz="1600"/>
            </a:pPr>
            <a:r>
              <a:t> Being in this environment means that it is impossible to determine which domain definition applies. This is the most risky domain as teams tend to fall into their default way of working, which may prove unsuitable for what they are trying to achieve.</a:t>
            </a:r>
          </a:p>
        </p:txBody>
      </p:sp>
      <p:sp>
        <p:nvSpPr>
          <p:cNvPr id="707" name="Cynefin identifies five domains:"/>
          <p:cNvSpPr txBox="1"/>
          <p:nvPr/>
        </p:nvSpPr>
        <p:spPr>
          <a:xfrm>
            <a:off x="350520" y="152399"/>
            <a:ext cx="6233160" cy="1143002"/>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rIns="45719" anchor="ctr">
            <a:normAutofit/>
          </a:bodyPr>
          <a:lstStyle>
            <a:lvl1pPr marL="305180" indent="-610361" defTabSz="813816">
              <a:lnSpc>
                <a:spcPts val="3200"/>
              </a:lnSpc>
              <a:defRPr sz="3204" b="1"/>
            </a:lvl1pPr>
          </a:lstStyle>
          <a:p>
            <a:r>
              <a:t>Cynefin identifies five domains:</a:t>
            </a:r>
          </a:p>
        </p:txBody>
      </p:sp>
      <p:sp>
        <p:nvSpPr>
          <p:cNvPr id="708" name="Agile Software Process SE SG544 S1-22-23"/>
          <p:cNvSpPr txBox="1"/>
          <p:nvPr/>
        </p:nvSpPr>
        <p:spPr>
          <a:xfrm>
            <a:off x="3169920" y="6414760"/>
            <a:ext cx="2804160" cy="248305"/>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rIns="45719" anchor="ctr">
            <a:spAutoFit/>
          </a:bodyPr>
          <a:lstStyle>
            <a:lvl1pPr algn="ctr">
              <a:defRPr sz="1200">
                <a:solidFill>
                  <a:srgbClr val="898989"/>
                </a:solidFill>
                <a:latin typeface="+mj-lt"/>
                <a:ea typeface="+mj-ea"/>
                <a:cs typeface="+mj-cs"/>
                <a:sym typeface="Calibri"/>
              </a:defRPr>
            </a:lvl1pPr>
          </a:lstStyle>
          <a:p>
            <a:r>
              <a:t>Agile Software Process SE SG544 S1-22-23</a:t>
            </a:r>
          </a:p>
        </p:txBody>
      </p:sp>
      <p:sp>
        <p:nvSpPr>
          <p:cNvPr id="709" name="Slide Number"/>
          <p:cNvSpPr txBox="1">
            <a:spLocks noGrp="1"/>
          </p:cNvSpPr>
          <p:nvPr>
            <p:ph type="sldNum" sz="quarter" idx="2"/>
          </p:nvPr>
        </p:nvSpPr>
        <p:spPr>
          <a:xfrm>
            <a:off x="8428176" y="6414760"/>
            <a:ext cx="258624" cy="248305"/>
          </a:xfrm>
          <a:prstGeom prst="rect">
            <a:avLst/>
          </a:prstGeom>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a:lstStyle/>
          <a:p>
            <a:fld id="{86CB4B4D-7CA3-9044-876B-883B54F8677D}" type="slidenum">
              <a:rPr/>
              <a:t>38</a:t>
            </a:fld>
            <a:endParaRPr/>
          </a:p>
        </p:txBody>
      </p:sp>
      <p:sp>
        <p:nvSpPr>
          <p:cNvPr id="710" name="https://txm.com/making-sense-problems-cynefin-framework/"/>
          <p:cNvSpPr txBox="1"/>
          <p:nvPr/>
        </p:nvSpPr>
        <p:spPr>
          <a:xfrm>
            <a:off x="198119" y="6307137"/>
            <a:ext cx="4480562" cy="246221"/>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rIns="45719">
            <a:spAutoFit/>
          </a:bodyPr>
          <a:lstStyle>
            <a:lvl1pPr>
              <a:defRPr sz="1000"/>
            </a:lvl1pPr>
          </a:lstStyle>
          <a:p>
            <a:r>
              <a:t>https://txm.com/making-sense-problems-cynefin-framework/</a:t>
            </a:r>
          </a:p>
        </p:txBody>
      </p:sp>
      <p:sp>
        <p:nvSpPr>
          <p:cNvPr id="711" name="30/8/22"/>
          <p:cNvSpPr txBox="1"/>
          <p:nvPr/>
        </p:nvSpPr>
        <p:spPr>
          <a:xfrm>
            <a:off x="492373" y="6414760"/>
            <a:ext cx="2042161" cy="248305"/>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rIns="45719" anchor="ctr">
            <a:spAutoFit/>
          </a:bodyPr>
          <a:lstStyle>
            <a:lvl1pPr>
              <a:defRPr sz="1200">
                <a:solidFill>
                  <a:srgbClr val="898989"/>
                </a:solidFill>
                <a:latin typeface="+mj-lt"/>
                <a:ea typeface="+mj-ea"/>
                <a:cs typeface="+mj-cs"/>
                <a:sym typeface="Calibri"/>
              </a:defRPr>
            </a:lvl1pPr>
          </a:lstStyle>
          <a:p>
            <a:r>
              <a:t>   30/8/22</a:t>
            </a:r>
          </a:p>
        </p:txBody>
      </p:sp>
    </p:spTree>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3" name="During a product’s development and evolution there may be elements of delivery spread across all the Cynefin domains at the same time.…"/>
          <p:cNvSpPr txBox="1">
            <a:spLocks noGrp="1"/>
          </p:cNvSpPr>
          <p:nvPr>
            <p:ph type="body" idx="4294967295"/>
          </p:nvPr>
        </p:nvSpPr>
        <p:spPr>
          <a:xfrm>
            <a:off x="304800" y="1493837"/>
            <a:ext cx="8229600" cy="4525963"/>
          </a:xfrm>
          <a:prstGeom prst="rect">
            <a:avLst/>
          </a:prstGeom>
        </p:spPr>
        <p:txBody>
          <a:bodyPr/>
          <a:lstStyle/>
          <a:p>
            <a:pPr>
              <a:spcBef>
                <a:spcPts val="500"/>
              </a:spcBef>
              <a:buClr>
                <a:srgbClr val="101141"/>
              </a:buClr>
              <a:buChar char="•"/>
              <a:defRPr sz="2400"/>
            </a:pPr>
            <a:r>
              <a:t>During a product’s development and evolution there may be </a:t>
            </a:r>
            <a:r>
              <a:rPr b="1"/>
              <a:t>elements of delivery spread across </a:t>
            </a:r>
            <a:r>
              <a:t>all the Cynefin domains at the same time. </a:t>
            </a:r>
          </a:p>
          <a:p>
            <a:pPr>
              <a:buClr>
                <a:srgbClr val="101141"/>
              </a:buClr>
              <a:buChar char="•"/>
              <a:defRPr sz="2400"/>
            </a:pPr>
            <a:endParaRPr/>
          </a:p>
          <a:p>
            <a:pPr>
              <a:spcBef>
                <a:spcPts val="500"/>
              </a:spcBef>
              <a:buClr>
                <a:srgbClr val="101141"/>
              </a:buClr>
              <a:buChar char="•"/>
              <a:defRPr sz="2400"/>
            </a:pPr>
            <a:r>
              <a:t>There </a:t>
            </a:r>
            <a:r>
              <a:rPr b="1"/>
              <a:t>may be aspects of a large system that are simple</a:t>
            </a:r>
            <a:r>
              <a:t>, while </a:t>
            </a:r>
            <a:r>
              <a:rPr b="1"/>
              <a:t>others may be in the complicated domain</a:t>
            </a:r>
            <a:r>
              <a:t>; and there could also be areas where innovation is necessary and which require a move towards the complex or even towards the chaotic domain.</a:t>
            </a:r>
          </a:p>
        </p:txBody>
      </p:sp>
      <p:sp>
        <p:nvSpPr>
          <p:cNvPr id="714" name="A Note on…"/>
          <p:cNvSpPr txBox="1"/>
          <p:nvPr/>
        </p:nvSpPr>
        <p:spPr>
          <a:xfrm>
            <a:off x="350520" y="152399"/>
            <a:ext cx="6233160" cy="1143002"/>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rIns="45719" anchor="ctr">
            <a:normAutofit/>
          </a:bodyPr>
          <a:lstStyle/>
          <a:p>
            <a:pPr marL="264032" indent="-528065" defTabSz="704087">
              <a:lnSpc>
                <a:spcPts val="2700"/>
              </a:lnSpc>
              <a:defRPr sz="2541" b="1"/>
            </a:pPr>
            <a:r>
              <a:t>A Note on </a:t>
            </a:r>
          </a:p>
          <a:p>
            <a:pPr marL="264032" indent="-528065" defTabSz="704087">
              <a:lnSpc>
                <a:spcPts val="2700"/>
              </a:lnSpc>
              <a:defRPr sz="2541" b="1"/>
            </a:pPr>
            <a:r>
              <a:t>Cynefin identifies five domains:</a:t>
            </a:r>
          </a:p>
        </p:txBody>
      </p:sp>
      <p:sp>
        <p:nvSpPr>
          <p:cNvPr id="715" name="Agile Software Process SE SG544 S1-22-23"/>
          <p:cNvSpPr txBox="1"/>
          <p:nvPr/>
        </p:nvSpPr>
        <p:spPr>
          <a:xfrm>
            <a:off x="3169920" y="6414760"/>
            <a:ext cx="2804160" cy="248305"/>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rIns="45719" anchor="ctr">
            <a:spAutoFit/>
          </a:bodyPr>
          <a:lstStyle>
            <a:lvl1pPr algn="ctr">
              <a:defRPr sz="1200">
                <a:solidFill>
                  <a:srgbClr val="898989"/>
                </a:solidFill>
                <a:latin typeface="+mj-lt"/>
                <a:ea typeface="+mj-ea"/>
                <a:cs typeface="+mj-cs"/>
                <a:sym typeface="Calibri"/>
              </a:defRPr>
            </a:lvl1pPr>
          </a:lstStyle>
          <a:p>
            <a:r>
              <a:t>Agile Software Process SE SG544 S1-22-23</a:t>
            </a:r>
          </a:p>
        </p:txBody>
      </p:sp>
      <p:sp>
        <p:nvSpPr>
          <p:cNvPr id="716" name="Slide Number"/>
          <p:cNvSpPr txBox="1">
            <a:spLocks noGrp="1"/>
          </p:cNvSpPr>
          <p:nvPr>
            <p:ph type="sldNum" sz="quarter" idx="2"/>
          </p:nvPr>
        </p:nvSpPr>
        <p:spPr>
          <a:xfrm>
            <a:off x="8428176" y="6414760"/>
            <a:ext cx="258624" cy="248305"/>
          </a:xfrm>
          <a:prstGeom prst="rect">
            <a:avLst/>
          </a:prstGeom>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a:lstStyle/>
          <a:p>
            <a:fld id="{86CB4B4D-7CA3-9044-876B-883B54F8677D}" type="slidenum">
              <a:rPr/>
              <a:t>39</a:t>
            </a:fld>
            <a:endParaRPr/>
          </a:p>
        </p:txBody>
      </p:sp>
      <p:sp>
        <p:nvSpPr>
          <p:cNvPr id="717" name="https://txm.com/making-sense-problems-cynefin-framework/"/>
          <p:cNvSpPr txBox="1"/>
          <p:nvPr/>
        </p:nvSpPr>
        <p:spPr>
          <a:xfrm>
            <a:off x="4617719" y="6002337"/>
            <a:ext cx="4480561" cy="246221"/>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rIns="45719">
            <a:spAutoFit/>
          </a:bodyPr>
          <a:lstStyle>
            <a:lvl1pPr>
              <a:defRPr sz="1000"/>
            </a:lvl1pPr>
          </a:lstStyle>
          <a:p>
            <a:r>
              <a:t>https://txm.com/making-sense-problems-cynefin-framework/</a:t>
            </a:r>
          </a:p>
        </p:txBody>
      </p:sp>
      <p:sp>
        <p:nvSpPr>
          <p:cNvPr id="718" name="30/8/22"/>
          <p:cNvSpPr txBox="1"/>
          <p:nvPr/>
        </p:nvSpPr>
        <p:spPr>
          <a:xfrm>
            <a:off x="492373" y="6414760"/>
            <a:ext cx="2042161" cy="248305"/>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rIns="45719" anchor="ctr">
            <a:spAutoFit/>
          </a:bodyPr>
          <a:lstStyle>
            <a:lvl1pPr>
              <a:defRPr sz="1200">
                <a:solidFill>
                  <a:srgbClr val="898989"/>
                </a:solidFill>
                <a:latin typeface="+mj-lt"/>
                <a:ea typeface="+mj-ea"/>
                <a:cs typeface="+mj-cs"/>
                <a:sym typeface="Calibri"/>
              </a:defRPr>
            </a:lvl1pPr>
          </a:lstStyle>
          <a:p>
            <a:r>
              <a:t>   30/8/22</a:t>
            </a: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3" name="Project Life cycle models"/>
          <p:cNvSpPr txBox="1">
            <a:spLocks noGrp="1"/>
          </p:cNvSpPr>
          <p:nvPr>
            <p:ph type="body" sz="half" idx="4294967295"/>
          </p:nvPr>
        </p:nvSpPr>
        <p:spPr>
          <a:xfrm>
            <a:off x="304800" y="4648200"/>
            <a:ext cx="8458200" cy="1600200"/>
          </a:xfrm>
          <a:prstGeom prst="rect">
            <a:avLst/>
          </a:prstGeom>
        </p:spPr>
        <p:txBody>
          <a:bodyPr/>
          <a:lstStyle>
            <a:lvl1pPr marL="0" indent="0">
              <a:lnSpc>
                <a:spcPts val="4200"/>
              </a:lnSpc>
              <a:spcBef>
                <a:spcPts val="0"/>
              </a:spcBef>
              <a:buSzTx/>
              <a:buNone/>
              <a:defRPr sz="4000" b="1"/>
            </a:lvl1pPr>
          </a:lstStyle>
          <a:p>
            <a:r>
              <a:t>Project Life cycle models</a:t>
            </a:r>
          </a:p>
        </p:txBody>
      </p:sp>
      <p:sp>
        <p:nvSpPr>
          <p:cNvPr id="434" name="30/8/22"/>
          <p:cNvSpPr txBox="1"/>
          <p:nvPr/>
        </p:nvSpPr>
        <p:spPr>
          <a:xfrm>
            <a:off x="502919" y="6414760"/>
            <a:ext cx="2042162" cy="248305"/>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rIns="45719" anchor="ctr">
            <a:spAutoFit/>
          </a:bodyPr>
          <a:lstStyle>
            <a:lvl1pPr>
              <a:defRPr sz="1200">
                <a:solidFill>
                  <a:srgbClr val="898989"/>
                </a:solidFill>
                <a:latin typeface="+mj-lt"/>
                <a:ea typeface="+mj-ea"/>
                <a:cs typeface="+mj-cs"/>
                <a:sym typeface="Calibri"/>
              </a:defRPr>
            </a:lvl1pPr>
          </a:lstStyle>
          <a:p>
            <a:r>
              <a:t>  30/8/22</a:t>
            </a:r>
          </a:p>
        </p:txBody>
      </p:sp>
      <p:sp>
        <p:nvSpPr>
          <p:cNvPr id="435" name="S1-22_SEZG544 - Agile Software Process"/>
          <p:cNvSpPr txBox="1"/>
          <p:nvPr/>
        </p:nvSpPr>
        <p:spPr>
          <a:xfrm>
            <a:off x="3169920" y="6414760"/>
            <a:ext cx="2804160" cy="248305"/>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rIns="45719" anchor="ctr">
            <a:spAutoFit/>
          </a:bodyPr>
          <a:lstStyle>
            <a:lvl1pPr algn="ctr">
              <a:defRPr sz="1200">
                <a:solidFill>
                  <a:srgbClr val="898989"/>
                </a:solidFill>
                <a:latin typeface="+mj-lt"/>
                <a:ea typeface="+mj-ea"/>
                <a:cs typeface="+mj-cs"/>
                <a:sym typeface="Calibri"/>
              </a:defRPr>
            </a:lvl1pPr>
          </a:lstStyle>
          <a:p>
            <a:r>
              <a:t>S1-22_SEZG544 - Agile Software Process</a:t>
            </a:r>
          </a:p>
        </p:txBody>
      </p:sp>
      <p:sp>
        <p:nvSpPr>
          <p:cNvPr id="436" name="Slide Number"/>
          <p:cNvSpPr txBox="1">
            <a:spLocks noGrp="1"/>
          </p:cNvSpPr>
          <p:nvPr>
            <p:ph type="sldNum" sz="quarter" idx="2"/>
          </p:nvPr>
        </p:nvSpPr>
        <p:spPr>
          <a:xfrm>
            <a:off x="8505418" y="6414760"/>
            <a:ext cx="181382" cy="248305"/>
          </a:xfrm>
          <a:prstGeom prst="rect">
            <a:avLst/>
          </a:prstGeom>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a:lstStyle/>
          <a:p>
            <a:fld id="{86CB4B4D-7CA3-9044-876B-883B54F8677D}" type="slidenum">
              <a:rPr/>
              <a:t>4</a:t>
            </a:fld>
            <a:endParaRPr/>
          </a:p>
        </p:txBody>
      </p:sp>
    </p:spTree>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2" name="Some Popular Iteration Models"/>
          <p:cNvSpPr txBox="1">
            <a:spLocks noGrp="1"/>
          </p:cNvSpPr>
          <p:nvPr>
            <p:ph type="body" sz="half" idx="4294967295"/>
          </p:nvPr>
        </p:nvSpPr>
        <p:spPr>
          <a:xfrm>
            <a:off x="304800" y="4648200"/>
            <a:ext cx="8458200" cy="1600200"/>
          </a:xfrm>
          <a:prstGeom prst="rect">
            <a:avLst/>
          </a:prstGeom>
        </p:spPr>
        <p:txBody>
          <a:bodyPr/>
          <a:lstStyle>
            <a:lvl1pPr marL="0" indent="0">
              <a:lnSpc>
                <a:spcPts val="4200"/>
              </a:lnSpc>
              <a:spcBef>
                <a:spcPts val="0"/>
              </a:spcBef>
              <a:buSzTx/>
              <a:buNone/>
              <a:defRPr sz="4000" b="1"/>
            </a:lvl1pPr>
          </a:lstStyle>
          <a:p>
            <a:r>
              <a:t>Some Popular Iteration Models</a:t>
            </a:r>
          </a:p>
        </p:txBody>
      </p:sp>
      <p:sp>
        <p:nvSpPr>
          <p:cNvPr id="763" name="Some Popular Iteration Models"/>
          <p:cNvSpPr txBox="1">
            <a:spLocks noGrp="1"/>
          </p:cNvSpPr>
          <p:nvPr>
            <p:ph type="title" idx="4294967295"/>
          </p:nvPr>
        </p:nvSpPr>
        <p:spPr>
          <a:xfrm>
            <a:off x="457200" y="274637"/>
            <a:ext cx="8229600" cy="1143001"/>
          </a:xfrm>
          <a:prstGeom prst="rect">
            <a:avLst/>
          </a:prstGeom>
        </p:spPr>
        <p:txBody>
          <a:bodyPr>
            <a:normAutofit fontScale="90000"/>
          </a:bodyPr>
          <a:lstStyle/>
          <a:p>
            <a:pPr>
              <a:defRPr sz="3600"/>
            </a:pPr>
            <a:r>
              <a:t>Some Popular Iteration Models</a:t>
            </a:r>
            <a:br>
              <a:rPr/>
            </a:br>
            <a:endParaRPr/>
          </a:p>
        </p:txBody>
      </p:sp>
      <p:sp>
        <p:nvSpPr>
          <p:cNvPr id="764" name="30/8/22"/>
          <p:cNvSpPr txBox="1"/>
          <p:nvPr/>
        </p:nvSpPr>
        <p:spPr>
          <a:xfrm>
            <a:off x="502919" y="6414760"/>
            <a:ext cx="2042162" cy="248305"/>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rIns="45719" anchor="ctr">
            <a:spAutoFit/>
          </a:bodyPr>
          <a:lstStyle>
            <a:lvl1pPr>
              <a:defRPr sz="1200">
                <a:solidFill>
                  <a:srgbClr val="898989"/>
                </a:solidFill>
                <a:latin typeface="+mj-lt"/>
                <a:ea typeface="+mj-ea"/>
                <a:cs typeface="+mj-cs"/>
                <a:sym typeface="Calibri"/>
              </a:defRPr>
            </a:lvl1pPr>
          </a:lstStyle>
          <a:p>
            <a:r>
              <a:t>  30/8/22</a:t>
            </a:r>
          </a:p>
        </p:txBody>
      </p:sp>
      <p:sp>
        <p:nvSpPr>
          <p:cNvPr id="765" name="S1-22_SEZG544 - Agile Software Process"/>
          <p:cNvSpPr txBox="1"/>
          <p:nvPr/>
        </p:nvSpPr>
        <p:spPr>
          <a:xfrm>
            <a:off x="3169920" y="6414760"/>
            <a:ext cx="2804160" cy="248305"/>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rIns="45719" anchor="ctr">
            <a:spAutoFit/>
          </a:bodyPr>
          <a:lstStyle>
            <a:lvl1pPr algn="ctr">
              <a:defRPr sz="1200">
                <a:solidFill>
                  <a:srgbClr val="898989"/>
                </a:solidFill>
                <a:latin typeface="+mj-lt"/>
                <a:ea typeface="+mj-ea"/>
                <a:cs typeface="+mj-cs"/>
                <a:sym typeface="Calibri"/>
              </a:defRPr>
            </a:lvl1pPr>
          </a:lstStyle>
          <a:p>
            <a:r>
              <a:t>S1-22_SEZG544 - Agile Software Process</a:t>
            </a:r>
          </a:p>
        </p:txBody>
      </p:sp>
      <p:sp>
        <p:nvSpPr>
          <p:cNvPr id="766" name="Slide Number"/>
          <p:cNvSpPr txBox="1">
            <a:spLocks noGrp="1"/>
          </p:cNvSpPr>
          <p:nvPr>
            <p:ph type="sldNum" sz="quarter" idx="2"/>
          </p:nvPr>
        </p:nvSpPr>
        <p:spPr>
          <a:xfrm>
            <a:off x="8428176" y="6414760"/>
            <a:ext cx="258624" cy="248305"/>
          </a:xfrm>
          <a:prstGeom prst="rect">
            <a:avLst/>
          </a:prstGeom>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a:lstStyle/>
          <a:p>
            <a:fld id="{86CB4B4D-7CA3-9044-876B-883B54F8677D}" type="slidenum">
              <a:rPr/>
              <a:t>40</a:t>
            </a:fld>
            <a:endParaRPr/>
          </a:p>
        </p:txBody>
      </p:sp>
    </p:spTree>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 name="Spiral Risk Driven Customer driven Planning"/>
          <p:cNvSpPr txBox="1">
            <a:spLocks noGrp="1"/>
          </p:cNvSpPr>
          <p:nvPr>
            <p:ph type="body" sz="quarter" idx="4294967295"/>
          </p:nvPr>
        </p:nvSpPr>
        <p:spPr>
          <a:xfrm>
            <a:off x="304800" y="152399"/>
            <a:ext cx="6324600" cy="1143002"/>
          </a:xfrm>
          <a:prstGeom prst="rect">
            <a:avLst/>
          </a:prstGeom>
        </p:spPr>
        <p:txBody>
          <a:bodyPr anchor="ctr"/>
          <a:lstStyle>
            <a:lvl1pPr indent="-685800">
              <a:lnSpc>
                <a:spcPts val="3600"/>
              </a:lnSpc>
              <a:spcBef>
                <a:spcPts val="0"/>
              </a:spcBef>
              <a:buSzTx/>
              <a:buNone/>
              <a:defRPr sz="3600" b="1"/>
            </a:lvl1pPr>
          </a:lstStyle>
          <a:p>
            <a:r>
              <a:t>Spiral Risk Driven Customer driven Planning</a:t>
            </a:r>
          </a:p>
        </p:txBody>
      </p:sp>
      <p:sp>
        <p:nvSpPr>
          <p:cNvPr id="769" name="30/8/22"/>
          <p:cNvSpPr txBox="1"/>
          <p:nvPr/>
        </p:nvSpPr>
        <p:spPr>
          <a:xfrm>
            <a:off x="502919" y="6414760"/>
            <a:ext cx="2042162" cy="248305"/>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rIns="45719" anchor="ctr">
            <a:spAutoFit/>
          </a:bodyPr>
          <a:lstStyle>
            <a:lvl1pPr>
              <a:defRPr sz="1200">
                <a:solidFill>
                  <a:srgbClr val="898989"/>
                </a:solidFill>
                <a:latin typeface="+mj-lt"/>
                <a:ea typeface="+mj-ea"/>
                <a:cs typeface="+mj-cs"/>
                <a:sym typeface="Calibri"/>
              </a:defRPr>
            </a:lvl1pPr>
          </a:lstStyle>
          <a:p>
            <a:r>
              <a:t>  30/8/22</a:t>
            </a:r>
          </a:p>
        </p:txBody>
      </p:sp>
      <p:sp>
        <p:nvSpPr>
          <p:cNvPr id="770" name="S1-22_SEZG544 - Agile Software Process"/>
          <p:cNvSpPr txBox="1"/>
          <p:nvPr/>
        </p:nvSpPr>
        <p:spPr>
          <a:xfrm>
            <a:off x="3169920" y="6414760"/>
            <a:ext cx="2804160" cy="248305"/>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rIns="45719" anchor="ctr">
            <a:spAutoFit/>
          </a:bodyPr>
          <a:lstStyle>
            <a:lvl1pPr algn="ctr">
              <a:defRPr sz="1200">
                <a:solidFill>
                  <a:srgbClr val="898989"/>
                </a:solidFill>
                <a:latin typeface="+mj-lt"/>
                <a:ea typeface="+mj-ea"/>
                <a:cs typeface="+mj-cs"/>
                <a:sym typeface="Calibri"/>
              </a:defRPr>
            </a:lvl1pPr>
          </a:lstStyle>
          <a:p>
            <a:r>
              <a:t>S1-22_SEZG544 - Agile Software Process</a:t>
            </a:r>
          </a:p>
        </p:txBody>
      </p:sp>
      <p:sp>
        <p:nvSpPr>
          <p:cNvPr id="771" name="Slide Number"/>
          <p:cNvSpPr txBox="1">
            <a:spLocks noGrp="1"/>
          </p:cNvSpPr>
          <p:nvPr>
            <p:ph type="sldNum" sz="quarter" idx="2"/>
          </p:nvPr>
        </p:nvSpPr>
        <p:spPr>
          <a:xfrm>
            <a:off x="8428176" y="6414760"/>
            <a:ext cx="258624" cy="248305"/>
          </a:xfrm>
          <a:prstGeom prst="rect">
            <a:avLst/>
          </a:prstGeom>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a:lstStyle/>
          <a:p>
            <a:fld id="{86CB4B4D-7CA3-9044-876B-883B54F8677D}" type="slidenum">
              <a:rPr/>
              <a:t>41</a:t>
            </a:fld>
            <a:endParaRPr/>
          </a:p>
        </p:txBody>
      </p:sp>
      <p:pic>
        <p:nvPicPr>
          <p:cNvPr id="772" name="image.png" descr="image.png"/>
          <p:cNvPicPr>
            <a:picLocks noChangeAspect="1"/>
          </p:cNvPicPr>
          <p:nvPr/>
        </p:nvPicPr>
        <p:blipFill>
          <a:blip r:embed="rId2"/>
          <a:stretch>
            <a:fillRect/>
          </a:stretch>
        </p:blipFill>
        <p:spPr>
          <a:xfrm>
            <a:off x="304800" y="1600200"/>
            <a:ext cx="4819650" cy="2330450"/>
          </a:xfrm>
          <a:prstGeom prst="rect">
            <a:avLst/>
          </a:prstGeom>
          <a:ln w="12700">
            <a:miter lim="400000"/>
          </a:ln>
        </p:spPr>
      </p:pic>
      <p:sp>
        <p:nvSpPr>
          <p:cNvPr id="773" name="Developed by Barry Boehm, 1986.…"/>
          <p:cNvSpPr txBox="1"/>
          <p:nvPr/>
        </p:nvSpPr>
        <p:spPr>
          <a:xfrm>
            <a:off x="5257800" y="1503362"/>
            <a:ext cx="3505200" cy="2971513"/>
          </a:xfrm>
          <a:prstGeom prst="rect">
            <a:avLst/>
          </a:prstGeom>
          <a:ln>
            <a:solidFill>
              <a:srgbClr val="4A7EBB"/>
            </a:solidFill>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rIns="45719">
            <a:spAutoFit/>
          </a:bodyPr>
          <a:lstStyle/>
          <a:p>
            <a:pPr marL="285750" indent="-285750">
              <a:buSzPct val="100000"/>
              <a:buFont typeface="Arial"/>
              <a:buChar char="•"/>
              <a:defRPr>
                <a:latin typeface="+mj-lt"/>
                <a:ea typeface="+mj-ea"/>
                <a:cs typeface="+mj-cs"/>
                <a:sym typeface="Calibri"/>
              </a:defRPr>
            </a:pPr>
            <a:r>
              <a:t>Developed by Barry Boehm, 1986.</a:t>
            </a:r>
          </a:p>
          <a:p>
            <a:pPr marL="285750" indent="-285750">
              <a:buSzPct val="100000"/>
              <a:buFont typeface="Arial"/>
              <a:buChar char="•"/>
              <a:defRPr>
                <a:latin typeface="+mj-lt"/>
                <a:ea typeface="+mj-ea"/>
                <a:cs typeface="+mj-cs"/>
                <a:sym typeface="Calibri"/>
              </a:defRPr>
            </a:pPr>
            <a:r>
              <a:t>Easier management of risks (Theme)</a:t>
            </a:r>
          </a:p>
          <a:p>
            <a:pPr marL="285750" indent="-285750">
              <a:buSzPct val="100000"/>
              <a:buFont typeface="Arial"/>
              <a:buChar char="•"/>
              <a:defRPr>
                <a:latin typeface="+mj-lt"/>
                <a:ea typeface="+mj-ea"/>
                <a:cs typeface="+mj-cs"/>
                <a:sym typeface="Calibri"/>
              </a:defRPr>
            </a:pPr>
            <a:r>
              <a:t>Mix of water fall and iterations</a:t>
            </a:r>
          </a:p>
          <a:p>
            <a:pPr marL="285750" indent="-285750">
              <a:buSzPct val="100000"/>
              <a:buFont typeface="Arial"/>
              <a:buChar char="•"/>
              <a:defRPr>
                <a:latin typeface="+mj-lt"/>
                <a:ea typeface="+mj-ea"/>
                <a:cs typeface="+mj-cs"/>
                <a:sym typeface="Calibri"/>
              </a:defRPr>
            </a:pPr>
            <a:r>
              <a:t>Y-Axis  represents Cost</a:t>
            </a:r>
          </a:p>
          <a:p>
            <a:pPr marL="285750" indent="-285750">
              <a:buSzPct val="100000"/>
              <a:buFont typeface="Arial"/>
              <a:buChar char="•"/>
              <a:defRPr>
                <a:latin typeface="+mj-lt"/>
                <a:ea typeface="+mj-ea"/>
                <a:cs typeface="+mj-cs"/>
                <a:sym typeface="Calibri"/>
              </a:defRPr>
            </a:pPr>
            <a:r>
              <a:t>X-Axis represents Review</a:t>
            </a:r>
          </a:p>
          <a:p>
            <a:pPr marL="285750" indent="-285750">
              <a:buSzPct val="100000"/>
              <a:buFont typeface="Arial"/>
              <a:buChar char="•"/>
              <a:defRPr>
                <a:latin typeface="+mj-lt"/>
                <a:ea typeface="+mj-ea"/>
                <a:cs typeface="+mj-cs"/>
                <a:sym typeface="Calibri"/>
              </a:defRPr>
            </a:pPr>
            <a:r>
              <a:t>Prototype-1, Prototype-2 ….</a:t>
            </a:r>
          </a:p>
          <a:p>
            <a:pPr marL="285750" indent="-285750">
              <a:buSzPct val="100000"/>
              <a:buFont typeface="Arial"/>
              <a:buChar char="•"/>
              <a:defRPr>
                <a:latin typeface="+mj-lt"/>
                <a:ea typeface="+mj-ea"/>
                <a:cs typeface="+mj-cs"/>
                <a:sym typeface="Calibri"/>
              </a:defRPr>
            </a:pPr>
            <a:r>
              <a:t>Operational Prototype</a:t>
            </a:r>
          </a:p>
          <a:p>
            <a:pPr marL="285750" indent="-285750">
              <a:buSzPct val="100000"/>
              <a:buFont typeface="Arial"/>
              <a:buChar char="•"/>
              <a:defRPr>
                <a:latin typeface="+mj-lt"/>
                <a:ea typeface="+mj-ea"/>
                <a:cs typeface="+mj-cs"/>
                <a:sym typeface="Calibri"/>
              </a:defRPr>
            </a:pPr>
            <a:r>
              <a:t>Final Release</a:t>
            </a:r>
          </a:p>
        </p:txBody>
      </p:sp>
      <p:sp>
        <p:nvSpPr>
          <p:cNvPr id="774" name="Four Phases…"/>
          <p:cNvSpPr/>
          <p:nvPr/>
        </p:nvSpPr>
        <p:spPr>
          <a:xfrm>
            <a:off x="1143000" y="4800600"/>
            <a:ext cx="6858000" cy="1511013"/>
          </a:xfrm>
          <a:prstGeom prst="rect">
            <a:avLst/>
          </a:prstGeom>
          <a:ln>
            <a:solidFill>
              <a:srgbClr val="4A7EBB"/>
            </a:solidFill>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rIns="45719">
            <a:spAutoFit/>
          </a:bodyPr>
          <a:lstStyle/>
          <a:p>
            <a:pPr>
              <a:defRPr>
                <a:latin typeface="+mj-lt"/>
                <a:ea typeface="+mj-ea"/>
                <a:cs typeface="+mj-cs"/>
                <a:sym typeface="Calibri"/>
              </a:defRPr>
            </a:pPr>
            <a:r>
              <a:t>Four Phases</a:t>
            </a:r>
          </a:p>
          <a:p>
            <a:pPr>
              <a:defRPr b="1">
                <a:latin typeface="+mj-lt"/>
                <a:ea typeface="+mj-ea"/>
                <a:cs typeface="+mj-cs"/>
                <a:sym typeface="Calibri"/>
              </a:defRPr>
            </a:pPr>
            <a:r>
              <a:t>Planning: </a:t>
            </a:r>
            <a:r>
              <a:rPr b="0"/>
              <a:t>Requirements Identification and Analysis</a:t>
            </a:r>
          </a:p>
          <a:p>
            <a:pPr>
              <a:defRPr b="1">
                <a:latin typeface="+mj-lt"/>
                <a:ea typeface="+mj-ea"/>
                <a:cs typeface="+mj-cs"/>
                <a:sym typeface="Calibri"/>
              </a:defRPr>
            </a:pPr>
            <a:r>
              <a:t>Risk Analysis: </a:t>
            </a:r>
            <a:r>
              <a:rPr b="0"/>
              <a:t>Risk identification, Prioritization and Mitigation</a:t>
            </a:r>
          </a:p>
          <a:p>
            <a:pPr>
              <a:defRPr b="1">
                <a:latin typeface="+mj-lt"/>
                <a:ea typeface="+mj-ea"/>
                <a:cs typeface="+mj-cs"/>
                <a:sym typeface="Calibri"/>
              </a:defRPr>
            </a:pPr>
            <a:r>
              <a:t>Engineering: </a:t>
            </a:r>
            <a:r>
              <a:rPr b="0"/>
              <a:t>Coding, Testing and Deployment</a:t>
            </a:r>
          </a:p>
          <a:p>
            <a:pPr>
              <a:defRPr b="1">
                <a:latin typeface="+mj-lt"/>
                <a:ea typeface="+mj-ea"/>
                <a:cs typeface="+mj-cs"/>
                <a:sym typeface="Calibri"/>
              </a:defRPr>
            </a:pPr>
            <a:r>
              <a:t>Evaluation: </a:t>
            </a:r>
            <a:r>
              <a:rPr b="0"/>
              <a:t>Review and plan for next iteration</a:t>
            </a:r>
          </a:p>
        </p:txBody>
      </p:sp>
      <p:sp>
        <p:nvSpPr>
          <p:cNvPr id="775" name="Ref: Agile Software Development with Shashi Shekhar,LinkedIn Learning"/>
          <p:cNvSpPr txBox="1"/>
          <p:nvPr/>
        </p:nvSpPr>
        <p:spPr>
          <a:xfrm>
            <a:off x="4090669" y="6323012"/>
            <a:ext cx="4861561" cy="230832"/>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rIns="45719">
            <a:spAutoFit/>
          </a:bodyPr>
          <a:lstStyle>
            <a:lvl1pPr>
              <a:spcBef>
                <a:spcPts val="200"/>
              </a:spcBef>
              <a:defRPr sz="900"/>
            </a:lvl1pPr>
          </a:lstStyle>
          <a:p>
            <a:r>
              <a:t>Ref: Agile Software Development with Shashi Shekhar,LinkedIn Learning</a:t>
            </a:r>
          </a:p>
        </p:txBody>
      </p:sp>
    </p:spTree>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7" name="1990s, Rational Software developed the Rational Unified Process as a software process product.…"/>
          <p:cNvSpPr txBox="1">
            <a:spLocks noGrp="1"/>
          </p:cNvSpPr>
          <p:nvPr>
            <p:ph type="body" idx="4294967295"/>
          </p:nvPr>
        </p:nvSpPr>
        <p:spPr>
          <a:xfrm>
            <a:off x="304800" y="1493837"/>
            <a:ext cx="8229600" cy="4754563"/>
          </a:xfrm>
          <a:prstGeom prst="rect">
            <a:avLst/>
          </a:prstGeom>
        </p:spPr>
        <p:txBody>
          <a:bodyPr/>
          <a:lstStyle/>
          <a:p>
            <a:pPr marL="325754" indent="-325754" defTabSz="868680">
              <a:spcBef>
                <a:spcPts val="500"/>
              </a:spcBef>
              <a:buClr>
                <a:srgbClr val="101141"/>
              </a:buClr>
              <a:buChar char="•"/>
              <a:defRPr sz="2280"/>
            </a:pPr>
            <a:r>
              <a:t>1990s, Rational Software developed the Rational Unified Process as a software process product. </a:t>
            </a:r>
          </a:p>
          <a:p>
            <a:pPr marL="325754" indent="-325754" defTabSz="868680">
              <a:spcBef>
                <a:spcPts val="500"/>
              </a:spcBef>
              <a:buClr>
                <a:srgbClr val="101141"/>
              </a:buClr>
              <a:buChar char="•"/>
              <a:defRPr sz="2280"/>
            </a:pPr>
            <a:r>
              <a:t>IBM acquired Rational software in 2006 (</a:t>
            </a:r>
            <a:r>
              <a:rPr b="1"/>
              <a:t>era of OOAD,UML</a:t>
            </a:r>
            <a:r>
              <a:t>)</a:t>
            </a:r>
          </a:p>
          <a:p>
            <a:pPr marL="325754" indent="-325754" defTabSz="868680">
              <a:spcBef>
                <a:spcPts val="500"/>
              </a:spcBef>
              <a:buClr>
                <a:srgbClr val="101141"/>
              </a:buClr>
              <a:buChar char="•"/>
              <a:defRPr sz="2280"/>
            </a:pPr>
            <a:r>
              <a:t>Rational Unified Process, or RUP, was an attempt to come up with a comprehensive </a:t>
            </a:r>
            <a:r>
              <a:rPr b="1"/>
              <a:t>iterative software development</a:t>
            </a:r>
            <a:r>
              <a:t> process. </a:t>
            </a:r>
          </a:p>
          <a:p>
            <a:pPr marL="325754" indent="-325754" defTabSz="868680">
              <a:spcBef>
                <a:spcPts val="500"/>
              </a:spcBef>
              <a:buClr>
                <a:srgbClr val="101141"/>
              </a:buClr>
              <a:buChar char="•"/>
              <a:defRPr sz="2280"/>
            </a:pPr>
            <a:r>
              <a:t>RUP is essentially a </a:t>
            </a:r>
            <a:r>
              <a:rPr b="1"/>
              <a:t>large pool of knowledge</a:t>
            </a:r>
            <a:r>
              <a:t>. RUP consists of </a:t>
            </a:r>
            <a:r>
              <a:rPr b="1"/>
              <a:t>artifacts, processes, templates, phases</a:t>
            </a:r>
            <a:r>
              <a:t>, and disciplines. </a:t>
            </a:r>
          </a:p>
          <a:p>
            <a:pPr marL="325754" indent="-325754" defTabSz="868680">
              <a:spcBef>
                <a:spcPts val="500"/>
              </a:spcBef>
              <a:buClr>
                <a:srgbClr val="101141"/>
              </a:buClr>
              <a:buChar char="•"/>
              <a:defRPr sz="2280"/>
            </a:pPr>
            <a:r>
              <a:t>RUP is defined to be a </a:t>
            </a:r>
            <a:r>
              <a:rPr b="1"/>
              <a:t>customizable </a:t>
            </a:r>
            <a:r>
              <a:t>process that would work for building small, medium, and large software systems. </a:t>
            </a:r>
          </a:p>
        </p:txBody>
      </p:sp>
      <p:sp>
        <p:nvSpPr>
          <p:cNvPr id="778" name="Rational Unified Process (RUP)"/>
          <p:cNvSpPr txBox="1"/>
          <p:nvPr/>
        </p:nvSpPr>
        <p:spPr>
          <a:xfrm>
            <a:off x="350520" y="152399"/>
            <a:ext cx="6233160" cy="1143002"/>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rIns="45719" anchor="ctr">
            <a:normAutofit/>
          </a:bodyPr>
          <a:lstStyle>
            <a:lvl1pPr marL="342900" indent="-685800">
              <a:lnSpc>
                <a:spcPts val="3600"/>
              </a:lnSpc>
              <a:defRPr sz="3600" b="1"/>
            </a:lvl1pPr>
          </a:lstStyle>
          <a:p>
            <a:r>
              <a:t>Rational Unified Process (RUP)</a:t>
            </a:r>
          </a:p>
        </p:txBody>
      </p:sp>
      <p:sp>
        <p:nvSpPr>
          <p:cNvPr id="779" name="30/8/22"/>
          <p:cNvSpPr txBox="1"/>
          <p:nvPr/>
        </p:nvSpPr>
        <p:spPr>
          <a:xfrm>
            <a:off x="502919" y="6414760"/>
            <a:ext cx="2042162" cy="248305"/>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rIns="45719" anchor="ctr">
            <a:spAutoFit/>
          </a:bodyPr>
          <a:lstStyle>
            <a:lvl1pPr>
              <a:defRPr sz="1200">
                <a:solidFill>
                  <a:srgbClr val="898989"/>
                </a:solidFill>
                <a:latin typeface="+mj-lt"/>
                <a:ea typeface="+mj-ea"/>
                <a:cs typeface="+mj-cs"/>
                <a:sym typeface="Calibri"/>
              </a:defRPr>
            </a:lvl1pPr>
          </a:lstStyle>
          <a:p>
            <a:r>
              <a:t>  30/8/22</a:t>
            </a:r>
          </a:p>
        </p:txBody>
      </p:sp>
      <p:sp>
        <p:nvSpPr>
          <p:cNvPr id="780" name="S1-22_SEZG544 - Agile Software Process"/>
          <p:cNvSpPr txBox="1"/>
          <p:nvPr/>
        </p:nvSpPr>
        <p:spPr>
          <a:xfrm>
            <a:off x="3169920" y="6414760"/>
            <a:ext cx="2804160" cy="248305"/>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rIns="45719" anchor="ctr">
            <a:spAutoFit/>
          </a:bodyPr>
          <a:lstStyle>
            <a:lvl1pPr algn="ctr">
              <a:defRPr sz="1200">
                <a:solidFill>
                  <a:srgbClr val="898989"/>
                </a:solidFill>
                <a:latin typeface="+mj-lt"/>
                <a:ea typeface="+mj-ea"/>
                <a:cs typeface="+mj-cs"/>
                <a:sym typeface="Calibri"/>
              </a:defRPr>
            </a:lvl1pPr>
          </a:lstStyle>
          <a:p>
            <a:r>
              <a:t>S1-22_SEZG544 - Agile Software Process</a:t>
            </a:r>
          </a:p>
        </p:txBody>
      </p:sp>
      <p:sp>
        <p:nvSpPr>
          <p:cNvPr id="781" name="Slide Number"/>
          <p:cNvSpPr txBox="1">
            <a:spLocks noGrp="1"/>
          </p:cNvSpPr>
          <p:nvPr>
            <p:ph type="sldNum" sz="quarter" idx="2"/>
          </p:nvPr>
        </p:nvSpPr>
        <p:spPr>
          <a:xfrm>
            <a:off x="8428176" y="6414760"/>
            <a:ext cx="258624" cy="248305"/>
          </a:xfrm>
          <a:prstGeom prst="rect">
            <a:avLst/>
          </a:prstGeom>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a:lstStyle/>
          <a:p>
            <a:fld id="{86CB4B4D-7CA3-9044-876B-883B54F8677D}" type="slidenum">
              <a:rPr/>
              <a:t>42</a:t>
            </a:fld>
            <a:endParaRPr/>
          </a:p>
        </p:txBody>
      </p:sp>
      <p:sp>
        <p:nvSpPr>
          <p:cNvPr id="782" name="Ref: Agile Software Development with Shashi Shekhar,LinkedIn Learning"/>
          <p:cNvSpPr txBox="1"/>
          <p:nvPr/>
        </p:nvSpPr>
        <p:spPr>
          <a:xfrm>
            <a:off x="4090669" y="6170612"/>
            <a:ext cx="4861561" cy="230832"/>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rIns="45719">
            <a:spAutoFit/>
          </a:bodyPr>
          <a:lstStyle>
            <a:lvl1pPr>
              <a:spcBef>
                <a:spcPts val="200"/>
              </a:spcBef>
              <a:defRPr sz="900"/>
            </a:lvl1pPr>
          </a:lstStyle>
          <a:p>
            <a:r>
              <a:t>Ref: Agile Software Development with Shashi Shekhar,LinkedIn Learning</a:t>
            </a:r>
          </a:p>
        </p:txBody>
      </p:sp>
    </p:spTree>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4" name="image.png" descr="image.png"/>
          <p:cNvPicPr>
            <a:picLocks noChangeAspect="1"/>
          </p:cNvPicPr>
          <p:nvPr/>
        </p:nvPicPr>
        <p:blipFill>
          <a:blip r:embed="rId2"/>
          <a:stretch>
            <a:fillRect/>
          </a:stretch>
        </p:blipFill>
        <p:spPr>
          <a:xfrm>
            <a:off x="152400" y="2714625"/>
            <a:ext cx="6248400" cy="3727450"/>
          </a:xfrm>
          <a:prstGeom prst="rect">
            <a:avLst/>
          </a:prstGeom>
          <a:ln w="12700">
            <a:miter lim="400000"/>
          </a:ln>
        </p:spPr>
      </p:pic>
      <p:pic>
        <p:nvPicPr>
          <p:cNvPr id="785" name="image.png" descr="image.png"/>
          <p:cNvPicPr>
            <a:picLocks noChangeAspect="1"/>
          </p:cNvPicPr>
          <p:nvPr/>
        </p:nvPicPr>
        <p:blipFill>
          <a:blip r:embed="rId3"/>
          <a:stretch>
            <a:fillRect/>
          </a:stretch>
        </p:blipFill>
        <p:spPr>
          <a:xfrm>
            <a:off x="2433637" y="1576387"/>
            <a:ext cx="3814763" cy="1143001"/>
          </a:xfrm>
          <a:prstGeom prst="rect">
            <a:avLst/>
          </a:prstGeom>
          <a:ln w="12700">
            <a:miter lim="400000"/>
          </a:ln>
        </p:spPr>
      </p:pic>
      <p:sp>
        <p:nvSpPr>
          <p:cNvPr id="786" name="30/8/22"/>
          <p:cNvSpPr txBox="1"/>
          <p:nvPr/>
        </p:nvSpPr>
        <p:spPr>
          <a:xfrm>
            <a:off x="502919" y="6414760"/>
            <a:ext cx="2042162" cy="248305"/>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rIns="45719" anchor="ctr">
            <a:spAutoFit/>
          </a:bodyPr>
          <a:lstStyle>
            <a:lvl1pPr>
              <a:defRPr sz="1200">
                <a:solidFill>
                  <a:srgbClr val="898989"/>
                </a:solidFill>
                <a:latin typeface="+mj-lt"/>
                <a:ea typeface="+mj-ea"/>
                <a:cs typeface="+mj-cs"/>
                <a:sym typeface="Calibri"/>
              </a:defRPr>
            </a:lvl1pPr>
          </a:lstStyle>
          <a:p>
            <a:r>
              <a:t>  30/8/22</a:t>
            </a:r>
          </a:p>
        </p:txBody>
      </p:sp>
      <p:sp>
        <p:nvSpPr>
          <p:cNvPr id="787" name="S1-22_SEZG544 - Agile Software Process"/>
          <p:cNvSpPr txBox="1"/>
          <p:nvPr/>
        </p:nvSpPr>
        <p:spPr>
          <a:xfrm>
            <a:off x="3169920" y="6414760"/>
            <a:ext cx="2804160" cy="248305"/>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rIns="45719" anchor="ctr">
            <a:spAutoFit/>
          </a:bodyPr>
          <a:lstStyle>
            <a:lvl1pPr algn="ctr">
              <a:defRPr sz="1200">
                <a:solidFill>
                  <a:srgbClr val="898989"/>
                </a:solidFill>
                <a:latin typeface="+mj-lt"/>
                <a:ea typeface="+mj-ea"/>
                <a:cs typeface="+mj-cs"/>
                <a:sym typeface="Calibri"/>
              </a:defRPr>
            </a:lvl1pPr>
          </a:lstStyle>
          <a:p>
            <a:r>
              <a:t>S1-22_SEZG544 - Agile Software Process</a:t>
            </a:r>
          </a:p>
        </p:txBody>
      </p:sp>
      <p:sp>
        <p:nvSpPr>
          <p:cNvPr id="788" name="Slide Number"/>
          <p:cNvSpPr txBox="1">
            <a:spLocks noGrp="1"/>
          </p:cNvSpPr>
          <p:nvPr>
            <p:ph type="sldNum" sz="quarter" idx="2"/>
          </p:nvPr>
        </p:nvSpPr>
        <p:spPr>
          <a:xfrm>
            <a:off x="8428176" y="6414760"/>
            <a:ext cx="258624" cy="248305"/>
          </a:xfrm>
          <a:prstGeom prst="rect">
            <a:avLst/>
          </a:prstGeom>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a:lstStyle/>
          <a:p>
            <a:fld id="{86CB4B4D-7CA3-9044-876B-883B54F8677D}" type="slidenum">
              <a:rPr/>
              <a:t>43</a:t>
            </a:fld>
            <a:endParaRPr/>
          </a:p>
        </p:txBody>
      </p:sp>
      <p:sp>
        <p:nvSpPr>
          <p:cNvPr id="789" name="X-Axis: RUP Phases, Dynamic…"/>
          <p:cNvSpPr/>
          <p:nvPr/>
        </p:nvSpPr>
        <p:spPr>
          <a:xfrm>
            <a:off x="6629400" y="3733800"/>
            <a:ext cx="2247900" cy="1511013"/>
          </a:xfrm>
          <a:prstGeom prst="rect">
            <a:avLst/>
          </a:prstGeom>
          <a:ln>
            <a:solidFill>
              <a:srgbClr val="4A7EBB"/>
            </a:solidFill>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rIns="45719">
            <a:spAutoFit/>
          </a:bodyPr>
          <a:lstStyle/>
          <a:p>
            <a:pPr>
              <a:defRPr>
                <a:latin typeface="+mj-lt"/>
                <a:ea typeface="+mj-ea"/>
                <a:cs typeface="+mj-cs"/>
                <a:sym typeface="Calibri"/>
              </a:defRPr>
            </a:pPr>
            <a:r>
              <a:t>X-Axis: RUP Phases, Dynamic</a:t>
            </a:r>
          </a:p>
          <a:p>
            <a:pPr>
              <a:defRPr>
                <a:latin typeface="+mj-lt"/>
                <a:ea typeface="+mj-ea"/>
                <a:cs typeface="+mj-cs"/>
                <a:sym typeface="Calibri"/>
              </a:defRPr>
            </a:pPr>
            <a:endParaRPr/>
          </a:p>
          <a:p>
            <a:pPr>
              <a:defRPr>
                <a:latin typeface="+mj-lt"/>
                <a:ea typeface="+mj-ea"/>
                <a:cs typeface="+mj-cs"/>
                <a:sym typeface="Calibri"/>
              </a:defRPr>
            </a:pPr>
            <a:r>
              <a:t>Y-Axis: Organization Process, Static</a:t>
            </a:r>
          </a:p>
        </p:txBody>
      </p:sp>
      <p:sp>
        <p:nvSpPr>
          <p:cNvPr id="790" name="RUP Iterative Model"/>
          <p:cNvSpPr txBox="1"/>
          <p:nvPr/>
        </p:nvSpPr>
        <p:spPr>
          <a:xfrm>
            <a:off x="350520" y="446856"/>
            <a:ext cx="6233160" cy="554088"/>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rIns="45719" anchor="ctr">
            <a:spAutoFit/>
          </a:bodyPr>
          <a:lstStyle>
            <a:lvl1pPr marL="342900" indent="-685800">
              <a:lnSpc>
                <a:spcPts val="3600"/>
              </a:lnSpc>
              <a:defRPr sz="3600" b="1"/>
            </a:lvl1pPr>
          </a:lstStyle>
          <a:p>
            <a:r>
              <a:t>RUP Iterative Model</a:t>
            </a:r>
          </a:p>
        </p:txBody>
      </p:sp>
      <p:sp>
        <p:nvSpPr>
          <p:cNvPr id="791" name="Ref: Agile Software Development with Shashi Shekhar,LinkedIn Learning"/>
          <p:cNvSpPr txBox="1"/>
          <p:nvPr/>
        </p:nvSpPr>
        <p:spPr>
          <a:xfrm>
            <a:off x="4090669" y="6170612"/>
            <a:ext cx="4861561" cy="230832"/>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rIns="45719">
            <a:spAutoFit/>
          </a:bodyPr>
          <a:lstStyle>
            <a:lvl1pPr>
              <a:spcBef>
                <a:spcPts val="200"/>
              </a:spcBef>
              <a:defRPr sz="900"/>
            </a:lvl1pPr>
          </a:lstStyle>
          <a:p>
            <a:r>
              <a:t>Ref: Agile Software Development with Shashi Shekhar,LinkedIn Learning</a:t>
            </a:r>
          </a:p>
        </p:txBody>
      </p:sp>
    </p:spTree>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3" name="Early Agile  Methods"/>
          <p:cNvSpPr txBox="1">
            <a:spLocks noGrp="1"/>
          </p:cNvSpPr>
          <p:nvPr>
            <p:ph type="body" sz="half" idx="4294967295"/>
          </p:nvPr>
        </p:nvSpPr>
        <p:spPr>
          <a:xfrm>
            <a:off x="304800" y="4648200"/>
            <a:ext cx="8458200" cy="1600200"/>
          </a:xfrm>
          <a:prstGeom prst="rect">
            <a:avLst/>
          </a:prstGeom>
        </p:spPr>
        <p:txBody>
          <a:bodyPr/>
          <a:lstStyle>
            <a:lvl1pPr marL="0" indent="0">
              <a:lnSpc>
                <a:spcPts val="4200"/>
              </a:lnSpc>
              <a:spcBef>
                <a:spcPts val="0"/>
              </a:spcBef>
              <a:buSzTx/>
              <a:buNone/>
              <a:defRPr sz="4000" b="1"/>
            </a:lvl1pPr>
          </a:lstStyle>
          <a:p>
            <a:r>
              <a:t>Early Agile  Methods</a:t>
            </a:r>
          </a:p>
        </p:txBody>
      </p:sp>
      <p:sp>
        <p:nvSpPr>
          <p:cNvPr id="794" name="Early Agile Models"/>
          <p:cNvSpPr txBox="1">
            <a:spLocks noGrp="1"/>
          </p:cNvSpPr>
          <p:nvPr>
            <p:ph type="title" idx="4294967295"/>
          </p:nvPr>
        </p:nvSpPr>
        <p:spPr>
          <a:xfrm>
            <a:off x="457200" y="274637"/>
            <a:ext cx="8229600" cy="1143001"/>
          </a:xfrm>
          <a:prstGeom prst="rect">
            <a:avLst/>
          </a:prstGeom>
        </p:spPr>
        <p:txBody>
          <a:bodyPr/>
          <a:lstStyle/>
          <a:p>
            <a:r>
              <a:t>Early Agile Models</a:t>
            </a:r>
          </a:p>
        </p:txBody>
      </p:sp>
      <p:sp>
        <p:nvSpPr>
          <p:cNvPr id="795" name="30/8/22"/>
          <p:cNvSpPr txBox="1"/>
          <p:nvPr/>
        </p:nvSpPr>
        <p:spPr>
          <a:xfrm>
            <a:off x="502919" y="6414760"/>
            <a:ext cx="2042162" cy="248305"/>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rIns="45719" anchor="ctr">
            <a:spAutoFit/>
          </a:bodyPr>
          <a:lstStyle>
            <a:lvl1pPr>
              <a:defRPr sz="1200">
                <a:solidFill>
                  <a:srgbClr val="898989"/>
                </a:solidFill>
                <a:latin typeface="+mj-lt"/>
                <a:ea typeface="+mj-ea"/>
                <a:cs typeface="+mj-cs"/>
                <a:sym typeface="Calibri"/>
              </a:defRPr>
            </a:lvl1pPr>
          </a:lstStyle>
          <a:p>
            <a:r>
              <a:t>  30/8/22</a:t>
            </a:r>
          </a:p>
        </p:txBody>
      </p:sp>
      <p:sp>
        <p:nvSpPr>
          <p:cNvPr id="796" name="S1-22_SEZG544 - Agile Software Process"/>
          <p:cNvSpPr txBox="1"/>
          <p:nvPr/>
        </p:nvSpPr>
        <p:spPr>
          <a:xfrm>
            <a:off x="3169920" y="6414760"/>
            <a:ext cx="2804160" cy="248305"/>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rIns="45719" anchor="ctr">
            <a:spAutoFit/>
          </a:bodyPr>
          <a:lstStyle>
            <a:lvl1pPr algn="ctr">
              <a:defRPr sz="1200">
                <a:solidFill>
                  <a:srgbClr val="898989"/>
                </a:solidFill>
                <a:latin typeface="+mj-lt"/>
                <a:ea typeface="+mj-ea"/>
                <a:cs typeface="+mj-cs"/>
                <a:sym typeface="Calibri"/>
              </a:defRPr>
            </a:lvl1pPr>
          </a:lstStyle>
          <a:p>
            <a:r>
              <a:t>S1-22_SEZG544 - Agile Software Process</a:t>
            </a:r>
          </a:p>
        </p:txBody>
      </p:sp>
      <p:sp>
        <p:nvSpPr>
          <p:cNvPr id="797" name="Slide Number"/>
          <p:cNvSpPr txBox="1">
            <a:spLocks noGrp="1"/>
          </p:cNvSpPr>
          <p:nvPr>
            <p:ph type="sldNum" sz="quarter" idx="2"/>
          </p:nvPr>
        </p:nvSpPr>
        <p:spPr>
          <a:xfrm>
            <a:off x="8428176" y="6414760"/>
            <a:ext cx="258624" cy="248305"/>
          </a:xfrm>
          <a:prstGeom prst="rect">
            <a:avLst/>
          </a:prstGeom>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a:lstStyle/>
          <a:p>
            <a:fld id="{86CB4B4D-7CA3-9044-876B-883B54F8677D}" type="slidenum">
              <a:rPr/>
              <a:t>44</a:t>
            </a:fld>
            <a:endParaRPr/>
          </a:p>
        </p:txBody>
      </p:sp>
    </p:spTree>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9" name="image.png" descr="image.png"/>
          <p:cNvPicPr>
            <a:picLocks noChangeAspect="1"/>
          </p:cNvPicPr>
          <p:nvPr/>
        </p:nvPicPr>
        <p:blipFill>
          <a:blip r:embed="rId2"/>
          <a:stretch>
            <a:fillRect/>
          </a:stretch>
        </p:blipFill>
        <p:spPr>
          <a:xfrm>
            <a:off x="196850" y="1530350"/>
            <a:ext cx="5867400" cy="1708150"/>
          </a:xfrm>
          <a:prstGeom prst="rect">
            <a:avLst/>
          </a:prstGeom>
          <a:ln w="12700">
            <a:miter lim="400000"/>
          </a:ln>
        </p:spPr>
      </p:pic>
      <p:sp>
        <p:nvSpPr>
          <p:cNvPr id="800" name="Dynamic System Development Method (DSDM)"/>
          <p:cNvSpPr txBox="1">
            <a:spLocks noGrp="1"/>
          </p:cNvSpPr>
          <p:nvPr>
            <p:ph type="body" sz="quarter" idx="4294967295"/>
          </p:nvPr>
        </p:nvSpPr>
        <p:spPr>
          <a:xfrm>
            <a:off x="304800" y="152399"/>
            <a:ext cx="6324600" cy="1143002"/>
          </a:xfrm>
          <a:prstGeom prst="rect">
            <a:avLst/>
          </a:prstGeom>
        </p:spPr>
        <p:txBody>
          <a:bodyPr anchor="ctr">
            <a:normAutofit fontScale="92500"/>
          </a:bodyPr>
          <a:lstStyle/>
          <a:p>
            <a:pPr marL="332613" indent="-665226" defTabSz="886968">
              <a:lnSpc>
                <a:spcPts val="3400"/>
              </a:lnSpc>
              <a:spcBef>
                <a:spcPts val="0"/>
              </a:spcBef>
              <a:buSzTx/>
              <a:buNone/>
              <a:defRPr sz="3492" b="1" u="sng"/>
            </a:pPr>
            <a:r>
              <a:t>D</a:t>
            </a:r>
            <a:r>
              <a:rPr u="none"/>
              <a:t>ynamic </a:t>
            </a:r>
            <a:r>
              <a:t>S</a:t>
            </a:r>
            <a:r>
              <a:rPr u="none"/>
              <a:t>ystem </a:t>
            </a:r>
            <a:r>
              <a:t>D</a:t>
            </a:r>
            <a:r>
              <a:rPr u="none"/>
              <a:t>evelopment </a:t>
            </a:r>
            <a:r>
              <a:t>M</a:t>
            </a:r>
            <a:r>
              <a:rPr u="none"/>
              <a:t>ethod (DSDM)</a:t>
            </a:r>
          </a:p>
        </p:txBody>
      </p:sp>
      <p:sp>
        <p:nvSpPr>
          <p:cNvPr id="801" name="30/8/22"/>
          <p:cNvSpPr txBox="1"/>
          <p:nvPr/>
        </p:nvSpPr>
        <p:spPr>
          <a:xfrm>
            <a:off x="502919" y="6414760"/>
            <a:ext cx="2042162" cy="248305"/>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rIns="45719" anchor="ctr">
            <a:spAutoFit/>
          </a:bodyPr>
          <a:lstStyle>
            <a:lvl1pPr>
              <a:defRPr sz="1200">
                <a:solidFill>
                  <a:srgbClr val="898989"/>
                </a:solidFill>
                <a:latin typeface="+mj-lt"/>
                <a:ea typeface="+mj-ea"/>
                <a:cs typeface="+mj-cs"/>
                <a:sym typeface="Calibri"/>
              </a:defRPr>
            </a:lvl1pPr>
          </a:lstStyle>
          <a:p>
            <a:r>
              <a:t>  30/8/22</a:t>
            </a:r>
          </a:p>
        </p:txBody>
      </p:sp>
      <p:sp>
        <p:nvSpPr>
          <p:cNvPr id="802" name="S1-22_SEZG544 - Agile Software Process"/>
          <p:cNvSpPr txBox="1"/>
          <p:nvPr/>
        </p:nvSpPr>
        <p:spPr>
          <a:xfrm>
            <a:off x="3169920" y="6414760"/>
            <a:ext cx="2804160" cy="248305"/>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rIns="45719" anchor="ctr">
            <a:spAutoFit/>
          </a:bodyPr>
          <a:lstStyle>
            <a:lvl1pPr algn="ctr">
              <a:defRPr sz="1200">
                <a:solidFill>
                  <a:srgbClr val="898989"/>
                </a:solidFill>
                <a:latin typeface="+mj-lt"/>
                <a:ea typeface="+mj-ea"/>
                <a:cs typeface="+mj-cs"/>
                <a:sym typeface="Calibri"/>
              </a:defRPr>
            </a:lvl1pPr>
          </a:lstStyle>
          <a:p>
            <a:r>
              <a:t>S1-22_SEZG544 - Agile Software Process</a:t>
            </a:r>
          </a:p>
        </p:txBody>
      </p:sp>
      <p:sp>
        <p:nvSpPr>
          <p:cNvPr id="803" name="Slide Number"/>
          <p:cNvSpPr txBox="1">
            <a:spLocks noGrp="1"/>
          </p:cNvSpPr>
          <p:nvPr>
            <p:ph type="sldNum" sz="quarter" idx="2"/>
          </p:nvPr>
        </p:nvSpPr>
        <p:spPr>
          <a:xfrm>
            <a:off x="8428176" y="6414760"/>
            <a:ext cx="258624" cy="248305"/>
          </a:xfrm>
          <a:prstGeom prst="rect">
            <a:avLst/>
          </a:prstGeom>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a:lstStyle/>
          <a:p>
            <a:fld id="{86CB4B4D-7CA3-9044-876B-883B54F8677D}" type="slidenum">
              <a:rPr/>
              <a:t>45</a:t>
            </a:fld>
            <a:endParaRPr/>
          </a:p>
        </p:txBody>
      </p:sp>
      <p:sp>
        <p:nvSpPr>
          <p:cNvPr id="804" name="Developed in 1994…"/>
          <p:cNvSpPr txBox="1"/>
          <p:nvPr/>
        </p:nvSpPr>
        <p:spPr>
          <a:xfrm>
            <a:off x="426719" y="3276600"/>
            <a:ext cx="7071361" cy="2217562"/>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rIns="45719">
            <a:spAutoFit/>
          </a:bodyPr>
          <a:lstStyle/>
          <a:p>
            <a:pPr marL="285750" indent="-285750">
              <a:buSzPct val="100000"/>
              <a:buFont typeface="Arial"/>
              <a:buChar char="•"/>
            </a:pPr>
            <a:r>
              <a:t>Developed in 1994</a:t>
            </a:r>
          </a:p>
          <a:p>
            <a:pPr marL="285750" indent="-285750">
              <a:buSzPct val="100000"/>
              <a:buFont typeface="Arial"/>
              <a:buChar char="•"/>
            </a:pPr>
            <a:r>
              <a:t>Era where organization slowly moving away from waterfall model</a:t>
            </a:r>
          </a:p>
          <a:p>
            <a:pPr marL="285750" indent="-285750">
              <a:buSzPct val="100000"/>
              <a:buFont typeface="Arial"/>
              <a:buChar char="•"/>
            </a:pPr>
            <a:r>
              <a:t>During this time RAD model came into existence</a:t>
            </a:r>
          </a:p>
          <a:p>
            <a:pPr marL="285750" indent="-285750">
              <a:buSzPct val="100000"/>
              <a:buFont typeface="Arial"/>
              <a:buChar char="•"/>
            </a:pPr>
            <a:r>
              <a:t>RAD approach is very agile but has no formal process</a:t>
            </a:r>
          </a:p>
          <a:p>
            <a:pPr marL="285750" indent="-285750">
              <a:buSzPct val="100000"/>
              <a:buFont typeface="Arial"/>
              <a:buChar char="•"/>
            </a:pPr>
            <a:r>
              <a:t>DSDM was formed by group of organizations</a:t>
            </a:r>
          </a:p>
          <a:p>
            <a:pPr marL="285750" indent="-285750">
              <a:buSzPct val="100000"/>
              <a:buFont typeface="Arial"/>
              <a:buChar char="•"/>
              <a:defRPr b="1"/>
            </a:pPr>
            <a:r>
              <a:t>Project development standard in Europe </a:t>
            </a:r>
            <a:r>
              <a:rPr b="0"/>
              <a:t>for several years</a:t>
            </a:r>
          </a:p>
          <a:p>
            <a:pPr marL="285750" indent="-285750">
              <a:buSzPct val="100000"/>
              <a:buFont typeface="Arial"/>
              <a:buChar char="•"/>
            </a:pPr>
            <a:r>
              <a:t>In 2016 DSDM is changed its name to </a:t>
            </a:r>
            <a:r>
              <a:rPr b="1"/>
              <a:t>Agile business consortium</a:t>
            </a:r>
          </a:p>
        </p:txBody>
      </p:sp>
      <p:sp>
        <p:nvSpPr>
          <p:cNvPr id="805" name="https://www.agilebusiness.org/"/>
          <p:cNvSpPr txBox="1"/>
          <p:nvPr/>
        </p:nvSpPr>
        <p:spPr>
          <a:xfrm>
            <a:off x="2820670" y="5486400"/>
            <a:ext cx="3179078" cy="350662"/>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45719" rIns="45719">
            <a:spAutoFit/>
          </a:bodyPr>
          <a:lstStyle>
            <a:lvl1pPr>
              <a:defRPr u="sng">
                <a:solidFill>
                  <a:srgbClr val="0000FF"/>
                </a:solidFill>
                <a:uFill>
                  <a:solidFill>
                    <a:srgbClr val="0000FF"/>
                  </a:solidFill>
                </a:uFill>
                <a:hlinkClick r:id="rId3"/>
              </a:defRPr>
            </a:lvl1pPr>
          </a:lstStyle>
          <a:p>
            <a:pPr>
              <a:defRPr u="none">
                <a:solidFill>
                  <a:srgbClr val="000000"/>
                </a:solidFill>
                <a:uFillTx/>
              </a:defRPr>
            </a:pPr>
            <a:r>
              <a:rPr u="sng">
                <a:solidFill>
                  <a:srgbClr val="0000FF"/>
                </a:solidFill>
                <a:uFill>
                  <a:solidFill>
                    <a:srgbClr val="0000FF"/>
                  </a:solidFill>
                </a:uFill>
                <a:hlinkClick r:id="rId3"/>
              </a:rPr>
              <a:t>https://www.agilebusiness.org/</a:t>
            </a:r>
          </a:p>
        </p:txBody>
      </p:sp>
      <p:pic>
        <p:nvPicPr>
          <p:cNvPr id="806" name="image.png" descr="image.png"/>
          <p:cNvPicPr>
            <a:picLocks noChangeAspect="1"/>
          </p:cNvPicPr>
          <p:nvPr/>
        </p:nvPicPr>
        <p:blipFill>
          <a:blip r:embed="rId4"/>
          <a:stretch>
            <a:fillRect/>
          </a:stretch>
        </p:blipFill>
        <p:spPr>
          <a:xfrm>
            <a:off x="6273800" y="1687512"/>
            <a:ext cx="2540000" cy="1546226"/>
          </a:xfrm>
          <a:prstGeom prst="rect">
            <a:avLst/>
          </a:prstGeom>
          <a:ln w="12700">
            <a:miter lim="400000"/>
          </a:ln>
        </p:spPr>
      </p:pic>
      <p:sp>
        <p:nvSpPr>
          <p:cNvPr id="807" name="Source:Agile Lynda.com, Agilebusiness.com"/>
          <p:cNvSpPr txBox="1"/>
          <p:nvPr/>
        </p:nvSpPr>
        <p:spPr>
          <a:xfrm>
            <a:off x="6446520" y="6246812"/>
            <a:ext cx="2423160" cy="230832"/>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rIns="45719">
            <a:spAutoFit/>
          </a:bodyPr>
          <a:lstStyle>
            <a:lvl1pPr>
              <a:defRPr sz="900"/>
            </a:lvl1pPr>
          </a:lstStyle>
          <a:p>
            <a:r>
              <a:t>Source:Agile Lynda.com, Agilebusiness.com</a:t>
            </a:r>
          </a:p>
        </p:txBody>
      </p:sp>
    </p:spTree>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9" name="Lightweight Agile process…"/>
          <p:cNvSpPr txBox="1">
            <a:spLocks noGrp="1"/>
          </p:cNvSpPr>
          <p:nvPr>
            <p:ph type="body" idx="4294967295"/>
          </p:nvPr>
        </p:nvSpPr>
        <p:spPr>
          <a:xfrm>
            <a:off x="304800" y="1493837"/>
            <a:ext cx="8229600" cy="4754563"/>
          </a:xfrm>
          <a:prstGeom prst="rect">
            <a:avLst/>
          </a:prstGeom>
        </p:spPr>
        <p:txBody>
          <a:bodyPr/>
          <a:lstStyle/>
          <a:p>
            <a:pPr>
              <a:spcBef>
                <a:spcPts val="500"/>
              </a:spcBef>
              <a:buClr>
                <a:srgbClr val="101141"/>
              </a:buClr>
              <a:buChar char="•"/>
              <a:defRPr sz="2400"/>
            </a:pPr>
            <a:r>
              <a:t>Lightweight Agile process</a:t>
            </a:r>
          </a:p>
          <a:p>
            <a:pPr>
              <a:spcBef>
                <a:spcPts val="500"/>
              </a:spcBef>
              <a:buClr>
                <a:srgbClr val="101141"/>
              </a:buClr>
              <a:buChar char="•"/>
              <a:defRPr sz="2400"/>
            </a:pPr>
            <a:r>
              <a:t>Software is a collection of features</a:t>
            </a:r>
          </a:p>
          <a:p>
            <a:pPr>
              <a:spcBef>
                <a:spcPts val="500"/>
              </a:spcBef>
              <a:buClr>
                <a:srgbClr val="101141"/>
              </a:buClr>
              <a:buChar char="•"/>
              <a:defRPr sz="2400"/>
            </a:pPr>
            <a:r>
              <a:t>Software feature =“working functionality with business value”</a:t>
            </a:r>
          </a:p>
          <a:p>
            <a:pPr>
              <a:buClr>
                <a:srgbClr val="101141"/>
              </a:buClr>
              <a:buChar char="•"/>
              <a:defRPr sz="2400"/>
            </a:pPr>
            <a:endParaRPr/>
          </a:p>
          <a:p>
            <a:pPr>
              <a:buClr>
                <a:srgbClr val="101141"/>
              </a:buClr>
              <a:buChar char="•"/>
              <a:defRPr sz="2400"/>
            </a:pPr>
            <a:endParaRPr/>
          </a:p>
          <a:p>
            <a:pPr>
              <a:spcBef>
                <a:spcPts val="500"/>
              </a:spcBef>
              <a:buClr>
                <a:srgbClr val="101141"/>
              </a:buClr>
              <a:buChar char="•"/>
              <a:defRPr sz="2400"/>
            </a:pPr>
            <a:r>
              <a:t>Deliver working software (working feature)</a:t>
            </a:r>
          </a:p>
          <a:p>
            <a:pPr>
              <a:spcBef>
                <a:spcPts val="500"/>
              </a:spcBef>
              <a:buClr>
                <a:srgbClr val="101141"/>
              </a:buClr>
              <a:buChar char="•"/>
              <a:defRPr sz="2400"/>
            </a:pPr>
            <a:r>
              <a:t>Short iterative process with five activities </a:t>
            </a:r>
          </a:p>
          <a:p>
            <a:pPr marL="742950" lvl="1" indent="-285750">
              <a:spcBef>
                <a:spcPts val="0"/>
              </a:spcBef>
              <a:buChar char="•"/>
              <a:defRPr sz="1600" b="1"/>
            </a:pPr>
            <a:r>
              <a:t>Develop over all, Build Feature list, Plan by feature, Design by Feature Build by feature</a:t>
            </a:r>
          </a:p>
          <a:p>
            <a:pPr>
              <a:spcBef>
                <a:spcPts val="500"/>
              </a:spcBef>
              <a:buClr>
                <a:srgbClr val="101141"/>
              </a:buClr>
              <a:buChar char="•"/>
              <a:defRPr sz="2400"/>
            </a:pPr>
            <a:r>
              <a:t>FDD is used to build large banking systems successfully</a:t>
            </a:r>
          </a:p>
        </p:txBody>
      </p:sp>
      <p:sp>
        <p:nvSpPr>
          <p:cNvPr id="810" name="Feature Driven Development (FDD)"/>
          <p:cNvSpPr txBox="1"/>
          <p:nvPr/>
        </p:nvSpPr>
        <p:spPr>
          <a:xfrm>
            <a:off x="350520" y="152399"/>
            <a:ext cx="6233160" cy="1143002"/>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rIns="45719" anchor="ctr">
            <a:normAutofit/>
          </a:bodyPr>
          <a:lstStyle>
            <a:lvl1pPr marL="342900" indent="-685800">
              <a:lnSpc>
                <a:spcPts val="3600"/>
              </a:lnSpc>
              <a:defRPr sz="3600" b="1"/>
            </a:lvl1pPr>
          </a:lstStyle>
          <a:p>
            <a:r>
              <a:t>Feature Driven Development (FDD)</a:t>
            </a:r>
          </a:p>
        </p:txBody>
      </p:sp>
      <p:sp>
        <p:nvSpPr>
          <p:cNvPr id="811" name="30/8/22"/>
          <p:cNvSpPr txBox="1"/>
          <p:nvPr/>
        </p:nvSpPr>
        <p:spPr>
          <a:xfrm>
            <a:off x="502919" y="6414760"/>
            <a:ext cx="2042162" cy="248305"/>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rIns="45719" anchor="ctr">
            <a:spAutoFit/>
          </a:bodyPr>
          <a:lstStyle>
            <a:lvl1pPr>
              <a:defRPr sz="1200">
                <a:solidFill>
                  <a:srgbClr val="898989"/>
                </a:solidFill>
                <a:latin typeface="+mj-lt"/>
                <a:ea typeface="+mj-ea"/>
                <a:cs typeface="+mj-cs"/>
                <a:sym typeface="Calibri"/>
              </a:defRPr>
            </a:lvl1pPr>
          </a:lstStyle>
          <a:p>
            <a:r>
              <a:t>  30/8/22</a:t>
            </a:r>
          </a:p>
        </p:txBody>
      </p:sp>
      <p:sp>
        <p:nvSpPr>
          <p:cNvPr id="812" name="S1-22_SEZG544 - Agile Software Process"/>
          <p:cNvSpPr txBox="1"/>
          <p:nvPr/>
        </p:nvSpPr>
        <p:spPr>
          <a:xfrm>
            <a:off x="3169920" y="6414760"/>
            <a:ext cx="2804160" cy="248305"/>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rIns="45719" anchor="ctr">
            <a:spAutoFit/>
          </a:bodyPr>
          <a:lstStyle>
            <a:lvl1pPr algn="ctr">
              <a:defRPr sz="1200">
                <a:solidFill>
                  <a:srgbClr val="898989"/>
                </a:solidFill>
                <a:latin typeface="+mj-lt"/>
                <a:ea typeface="+mj-ea"/>
                <a:cs typeface="+mj-cs"/>
                <a:sym typeface="Calibri"/>
              </a:defRPr>
            </a:lvl1pPr>
          </a:lstStyle>
          <a:p>
            <a:r>
              <a:t>S1-22_SEZG544 - Agile Software Process</a:t>
            </a:r>
          </a:p>
        </p:txBody>
      </p:sp>
      <p:sp>
        <p:nvSpPr>
          <p:cNvPr id="813" name="Slide Number"/>
          <p:cNvSpPr txBox="1">
            <a:spLocks noGrp="1"/>
          </p:cNvSpPr>
          <p:nvPr>
            <p:ph type="sldNum" sz="quarter" idx="2"/>
          </p:nvPr>
        </p:nvSpPr>
        <p:spPr>
          <a:xfrm>
            <a:off x="8428176" y="6414760"/>
            <a:ext cx="258624" cy="248305"/>
          </a:xfrm>
          <a:prstGeom prst="rect">
            <a:avLst/>
          </a:prstGeom>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a:lstStyle/>
          <a:p>
            <a:fld id="{86CB4B4D-7CA3-9044-876B-883B54F8677D}" type="slidenum">
              <a:rPr/>
              <a:t>46</a:t>
            </a:fld>
            <a:endParaRPr/>
          </a:p>
        </p:txBody>
      </p:sp>
      <p:sp>
        <p:nvSpPr>
          <p:cNvPr id="814" name="Feature Example:…"/>
          <p:cNvSpPr/>
          <p:nvPr/>
        </p:nvSpPr>
        <p:spPr>
          <a:xfrm>
            <a:off x="1523999" y="3048000"/>
            <a:ext cx="6172202" cy="926813"/>
          </a:xfrm>
          <a:prstGeom prst="rect">
            <a:avLst/>
          </a:prstGeom>
          <a:ln>
            <a:solidFill>
              <a:srgbClr val="4A7EBB"/>
            </a:solidFill>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rIns="45719">
            <a:spAutoFit/>
          </a:bodyPr>
          <a:lstStyle/>
          <a:p>
            <a:pPr>
              <a:defRPr b="1">
                <a:latin typeface="+mj-lt"/>
                <a:ea typeface="+mj-ea"/>
                <a:cs typeface="+mj-cs"/>
                <a:sym typeface="Calibri"/>
              </a:defRPr>
            </a:pPr>
            <a:r>
              <a:t>Feature Example:</a:t>
            </a:r>
          </a:p>
          <a:p>
            <a:pPr>
              <a:defRPr>
                <a:latin typeface="+mj-lt"/>
                <a:ea typeface="+mj-ea"/>
                <a:cs typeface="+mj-cs"/>
                <a:sym typeface="Calibri"/>
              </a:defRPr>
            </a:pPr>
            <a:r>
              <a:t>Calculate monthly interest on the account balance</a:t>
            </a:r>
          </a:p>
          <a:p>
            <a:pPr>
              <a:defRPr>
                <a:latin typeface="+mj-lt"/>
                <a:ea typeface="+mj-ea"/>
                <a:cs typeface="+mj-cs"/>
                <a:sym typeface="Calibri"/>
              </a:defRPr>
            </a:pPr>
            <a:r>
              <a:t>        (action)               (result)                 (object)</a:t>
            </a:r>
          </a:p>
        </p:txBody>
      </p:sp>
      <p:sp>
        <p:nvSpPr>
          <p:cNvPr id="815" name="Ref: Agile Software Development with Shashi Shekhar,LinkedIn Learning"/>
          <p:cNvSpPr txBox="1"/>
          <p:nvPr/>
        </p:nvSpPr>
        <p:spPr>
          <a:xfrm>
            <a:off x="4090669" y="6170612"/>
            <a:ext cx="4861561" cy="230832"/>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rIns="45719">
            <a:spAutoFit/>
          </a:bodyPr>
          <a:lstStyle>
            <a:lvl1pPr>
              <a:spcBef>
                <a:spcPts val="200"/>
              </a:spcBef>
              <a:defRPr sz="900"/>
            </a:lvl1pPr>
          </a:lstStyle>
          <a:p>
            <a:r>
              <a:t>Ref: Agile Software Development with Shashi Shekhar,LinkedIn Learning</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809">
                                            <p:bg/>
                                          </p:spTgt>
                                        </p:tgtEl>
                                        <p:attrNameLst>
                                          <p:attrName>style.visibility</p:attrName>
                                        </p:attrNameLst>
                                      </p:cBhvr>
                                      <p:to>
                                        <p:strVal val="visible"/>
                                      </p:to>
                                    </p:set>
                                  </p:childTnLst>
                                </p:cTn>
                              </p:par>
                              <p:par>
                                <p:cTn id="7" presetID="1" presetClass="entr" presetSubtype="0" fill="hold" grpId="0" nodeType="withEffect">
                                  <p:stCondLst>
                                    <p:cond delay="0"/>
                                  </p:stCondLst>
                                  <p:iterate>
                                    <p:tmAbs val="0"/>
                                  </p:iterate>
                                  <p:childTnLst>
                                    <p:set>
                                      <p:cBhvr>
                                        <p:cTn id="8" fill="hold"/>
                                        <p:tgtEl>
                                          <p:spTgt spid="809">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iterate>
                                    <p:tmAbs val="0"/>
                                  </p:iterate>
                                  <p:childTnLst>
                                    <p:set>
                                      <p:cBhvr>
                                        <p:cTn id="12" fill="hold"/>
                                        <p:tgtEl>
                                          <p:spTgt spid="809">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iterate>
                                    <p:tmAbs val="0"/>
                                  </p:iterate>
                                  <p:childTnLst>
                                    <p:set>
                                      <p:cBhvr>
                                        <p:cTn id="16" fill="hold"/>
                                        <p:tgtEl>
                                          <p:spTgt spid="809">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iterate>
                                    <p:tmAbs val="0"/>
                                  </p:iterate>
                                  <p:childTnLst>
                                    <p:set>
                                      <p:cBhvr>
                                        <p:cTn id="20" fill="hold"/>
                                        <p:tgtEl>
                                          <p:spTgt spid="814"/>
                                        </p:tgtEl>
                                        <p:attrNameLst>
                                          <p:attrName>style.visibility</p:attrName>
                                        </p:attrNameLst>
                                      </p:cBhvr>
                                      <p:to>
                                        <p:strVal val="visible"/>
                                      </p:to>
                                    </p:set>
                                  </p:childTnLst>
                                </p:cTn>
                              </p:par>
                            </p:childTnLst>
                          </p:cTn>
                        </p:par>
                        <p:par>
                          <p:cTn id="21" fill="hold">
                            <p:stCondLst>
                              <p:cond delay="0"/>
                            </p:stCondLst>
                            <p:childTnLst>
                              <p:par>
                                <p:cTn id="22" presetID="1" presetClass="entr" presetSubtype="0" fill="hold" grpId="0" nodeType="afterEffect">
                                  <p:stCondLst>
                                    <p:cond delay="0"/>
                                  </p:stCondLst>
                                  <p:iterate>
                                    <p:tmAbs val="0"/>
                                  </p:iterate>
                                  <p:childTnLst>
                                    <p:set>
                                      <p:cBhvr>
                                        <p:cTn id="23" fill="hold"/>
                                        <p:tgtEl>
                                          <p:spTgt spid="809">
                                            <p:txEl>
                                              <p:pRg st="3" end="3"/>
                                            </p:txEl>
                                          </p:spTgt>
                                        </p:tgtEl>
                                        <p:attrNameLst>
                                          <p:attrName>style.visibility</p:attrName>
                                        </p:attrNameLst>
                                      </p:cBhvr>
                                      <p:to>
                                        <p:strVal val="visible"/>
                                      </p:to>
                                    </p:set>
                                  </p:childTnLst>
                                </p:cTn>
                              </p:par>
                            </p:childTnLst>
                          </p:cTn>
                        </p:par>
                        <p:par>
                          <p:cTn id="24" fill="hold">
                            <p:stCondLst>
                              <p:cond delay="0"/>
                            </p:stCondLst>
                            <p:childTnLst>
                              <p:par>
                                <p:cTn id="25" presetID="1" presetClass="entr" presetSubtype="0" fill="hold" grpId="0" nodeType="afterEffect">
                                  <p:stCondLst>
                                    <p:cond delay="0"/>
                                  </p:stCondLst>
                                  <p:iterate>
                                    <p:tmAbs val="0"/>
                                  </p:iterate>
                                  <p:childTnLst>
                                    <p:set>
                                      <p:cBhvr>
                                        <p:cTn id="26" fill="hold"/>
                                        <p:tgtEl>
                                          <p:spTgt spid="809">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iterate>
                                    <p:tmAbs val="0"/>
                                  </p:iterate>
                                  <p:childTnLst>
                                    <p:set>
                                      <p:cBhvr>
                                        <p:cTn id="30" fill="hold"/>
                                        <p:tgtEl>
                                          <p:spTgt spid="809">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iterate>
                                    <p:tmAbs val="0"/>
                                  </p:iterate>
                                  <p:childTnLst>
                                    <p:set>
                                      <p:cBhvr>
                                        <p:cTn id="34" fill="hold"/>
                                        <p:tgtEl>
                                          <p:spTgt spid="809">
                                            <p:txEl>
                                              <p:pRg st="6" end="6"/>
                                            </p:txEl>
                                          </p:spTgt>
                                        </p:tgtEl>
                                        <p:attrNameLst>
                                          <p:attrName>style.visibility</p:attrName>
                                        </p:attrNameLst>
                                      </p:cBhvr>
                                      <p:to>
                                        <p:strVal val="visible"/>
                                      </p:to>
                                    </p:set>
                                  </p:childTnLst>
                                </p:cTn>
                              </p:par>
                            </p:childTnLst>
                          </p:cTn>
                        </p:par>
                        <p:par>
                          <p:cTn id="35" fill="hold">
                            <p:stCondLst>
                              <p:cond delay="0"/>
                            </p:stCondLst>
                            <p:childTnLst>
                              <p:par>
                                <p:cTn id="36" presetID="1" presetClass="entr" presetSubtype="0" fill="hold" grpId="0" nodeType="afterEffect">
                                  <p:stCondLst>
                                    <p:cond delay="0"/>
                                  </p:stCondLst>
                                  <p:iterate>
                                    <p:tmAbs val="0"/>
                                  </p:iterate>
                                  <p:childTnLst>
                                    <p:set>
                                      <p:cBhvr>
                                        <p:cTn id="37" fill="hold"/>
                                        <p:tgtEl>
                                          <p:spTgt spid="809">
                                            <p:txEl>
                                              <p:pRg st="7" end="7"/>
                                            </p:txEl>
                                          </p:spTgt>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iterate>
                                    <p:tmAbs val="0"/>
                                  </p:iterate>
                                  <p:childTnLst>
                                    <p:set>
                                      <p:cBhvr>
                                        <p:cTn id="41" fill="hold"/>
                                        <p:tgtEl>
                                          <p:spTgt spid="80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9" grpId="0" build="p" bldLvl="5" animBg="1" advAuto="0"/>
      <p:bldP spid="814" grpId="0" animBg="1" advAuto="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17" name="Table"/>
          <p:cNvGraphicFramePr/>
          <p:nvPr/>
        </p:nvGraphicFramePr>
        <p:xfrm>
          <a:off x="1192212" y="1646237"/>
          <a:ext cx="7391400" cy="2673024"/>
        </p:xfrm>
        <a:graphic>
          <a:graphicData uri="http://schemas.openxmlformats.org/drawingml/2006/table">
            <a:tbl>
              <a:tblPr>
                <a:tableStyleId>{4C3C2611-4C71-4FC5-86AE-919BDF0F9419}</a:tableStyleId>
              </a:tblPr>
              <a:tblGrid>
                <a:gridCol w="1447800">
                  <a:extLst>
                    <a:ext uri="{9D8B030D-6E8A-4147-A177-3AD203B41FA5}">
                      <a16:colId xmlns:a16="http://schemas.microsoft.com/office/drawing/2014/main" val="20000"/>
                    </a:ext>
                  </a:extLst>
                </a:gridCol>
                <a:gridCol w="990600">
                  <a:extLst>
                    <a:ext uri="{9D8B030D-6E8A-4147-A177-3AD203B41FA5}">
                      <a16:colId xmlns:a16="http://schemas.microsoft.com/office/drawing/2014/main" val="20001"/>
                    </a:ext>
                  </a:extLst>
                </a:gridCol>
                <a:gridCol w="990600">
                  <a:extLst>
                    <a:ext uri="{9D8B030D-6E8A-4147-A177-3AD203B41FA5}">
                      <a16:colId xmlns:a16="http://schemas.microsoft.com/office/drawing/2014/main" val="20002"/>
                    </a:ext>
                  </a:extLst>
                </a:gridCol>
                <a:gridCol w="990600">
                  <a:extLst>
                    <a:ext uri="{9D8B030D-6E8A-4147-A177-3AD203B41FA5}">
                      <a16:colId xmlns:a16="http://schemas.microsoft.com/office/drawing/2014/main" val="20003"/>
                    </a:ext>
                  </a:extLst>
                </a:gridCol>
                <a:gridCol w="990600">
                  <a:extLst>
                    <a:ext uri="{9D8B030D-6E8A-4147-A177-3AD203B41FA5}">
                      <a16:colId xmlns:a16="http://schemas.microsoft.com/office/drawing/2014/main" val="20004"/>
                    </a:ext>
                  </a:extLst>
                </a:gridCol>
                <a:gridCol w="990600">
                  <a:extLst>
                    <a:ext uri="{9D8B030D-6E8A-4147-A177-3AD203B41FA5}">
                      <a16:colId xmlns:a16="http://schemas.microsoft.com/office/drawing/2014/main" val="20005"/>
                    </a:ext>
                  </a:extLst>
                </a:gridCol>
                <a:gridCol w="990600">
                  <a:extLst>
                    <a:ext uri="{9D8B030D-6E8A-4147-A177-3AD203B41FA5}">
                      <a16:colId xmlns:a16="http://schemas.microsoft.com/office/drawing/2014/main" val="20006"/>
                    </a:ext>
                  </a:extLst>
                </a:gridCol>
              </a:tblGrid>
              <a:tr h="365125">
                <a:tc>
                  <a:txBody>
                    <a:bodyPr/>
                    <a:lstStyle/>
                    <a:p>
                      <a:pPr algn="l">
                        <a:defRPr sz="1800"/>
                      </a:pPr>
                      <a:r>
                        <a:rPr>
                          <a:latin typeface="+mj-lt"/>
                          <a:ea typeface="+mj-ea"/>
                          <a:cs typeface="+mj-cs"/>
                        </a:rPr>
                        <a:t>Life</a:t>
                      </a:r>
                    </a:p>
                  </a:txBody>
                  <a:tcPr marL="45718" marR="45718" marT="45718" marB="45718"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algn="l">
                        <a:defRPr sz="1800">
                          <a:latin typeface="+mj-lt"/>
                          <a:ea typeface="+mj-ea"/>
                          <a:cs typeface="+mj-cs"/>
                        </a:defRPr>
                      </a:pPr>
                      <a:endParaRPr/>
                    </a:p>
                  </a:txBody>
                  <a:tcPr marL="45718" marR="45718" marT="45718" marB="45718"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algn="l">
                        <a:defRPr sz="1800">
                          <a:solidFill>
                            <a:srgbClr val="FFFF00"/>
                          </a:solidFill>
                          <a:latin typeface="+mj-lt"/>
                          <a:ea typeface="+mj-ea"/>
                          <a:cs typeface="+mj-cs"/>
                        </a:defRPr>
                      </a:pPr>
                      <a:endParaRPr/>
                    </a:p>
                  </a:txBody>
                  <a:tcPr marL="45718" marR="45718" marT="45718" marB="45718" horzOverflow="overflow">
                    <a:lnL w="12700">
                      <a:solidFill>
                        <a:srgbClr val="000000"/>
                      </a:solidFill>
                    </a:lnL>
                    <a:lnR w="12700">
                      <a:solidFill>
                        <a:srgbClr val="000000"/>
                      </a:solidFill>
                    </a:lnR>
                    <a:lnT w="12700">
                      <a:solidFill>
                        <a:srgbClr val="000000"/>
                      </a:solidFill>
                    </a:lnT>
                    <a:lnB w="12700">
                      <a:solidFill>
                        <a:srgbClr val="000000"/>
                      </a:solidFill>
                    </a:lnB>
                    <a:solidFill>
                      <a:srgbClr val="FFFF00"/>
                    </a:solidFill>
                  </a:tcPr>
                </a:tc>
                <a:tc>
                  <a:txBody>
                    <a:bodyPr/>
                    <a:lstStyle/>
                    <a:p>
                      <a:pPr algn="l">
                        <a:defRPr sz="1800">
                          <a:latin typeface="+mj-lt"/>
                          <a:ea typeface="+mj-ea"/>
                          <a:cs typeface="+mj-cs"/>
                        </a:defRPr>
                      </a:pPr>
                      <a:endParaRPr/>
                    </a:p>
                  </a:txBody>
                  <a:tcPr marL="45718" marR="45718" marT="45718" marB="45718" horzOverflow="overflow">
                    <a:lnL w="12700">
                      <a:solidFill>
                        <a:srgbClr val="000000"/>
                      </a:solidFill>
                    </a:lnL>
                    <a:lnR w="12700">
                      <a:solidFill>
                        <a:srgbClr val="000000"/>
                      </a:solidFill>
                    </a:lnR>
                    <a:lnT w="12700">
                      <a:solidFill>
                        <a:srgbClr val="000000"/>
                      </a:solidFill>
                    </a:lnT>
                    <a:lnB w="12700">
                      <a:solidFill>
                        <a:srgbClr val="000000"/>
                      </a:solidFill>
                    </a:lnB>
                    <a:solidFill>
                      <a:srgbClr val="FFC000"/>
                    </a:solidFill>
                  </a:tcPr>
                </a:tc>
                <a:tc>
                  <a:txBody>
                    <a:bodyPr/>
                    <a:lstStyle/>
                    <a:p>
                      <a:pPr algn="l">
                        <a:defRPr sz="1800">
                          <a:latin typeface="+mj-lt"/>
                          <a:ea typeface="+mj-ea"/>
                          <a:cs typeface="+mj-cs"/>
                        </a:defRPr>
                      </a:pPr>
                      <a:endParaRPr/>
                    </a:p>
                  </a:txBody>
                  <a:tcPr marL="45718" marR="45718" marT="45718" marB="45718" horzOverflow="overflow">
                    <a:lnL w="12700">
                      <a:solidFill>
                        <a:srgbClr val="000000"/>
                      </a:solidFill>
                    </a:lnL>
                    <a:lnR w="12700">
                      <a:solidFill>
                        <a:srgbClr val="000000"/>
                      </a:solidFill>
                    </a:lnR>
                    <a:lnT w="12700">
                      <a:solidFill>
                        <a:srgbClr val="000000"/>
                      </a:solidFill>
                    </a:lnT>
                    <a:lnB w="12700">
                      <a:solidFill>
                        <a:srgbClr val="000000"/>
                      </a:solidFill>
                    </a:lnB>
                    <a:solidFill>
                      <a:srgbClr val="FF0000"/>
                    </a:solidFill>
                  </a:tcPr>
                </a:tc>
                <a:tc>
                  <a:txBody>
                    <a:bodyPr/>
                    <a:lstStyle/>
                    <a:p>
                      <a:pPr algn="l">
                        <a:defRPr sz="1800">
                          <a:latin typeface="+mj-lt"/>
                          <a:ea typeface="+mj-ea"/>
                          <a:cs typeface="+mj-cs"/>
                        </a:defRPr>
                      </a:pPr>
                      <a:endParaRPr/>
                    </a:p>
                  </a:txBody>
                  <a:tcPr marL="45718" marR="45718" marT="45718" marB="45718" horzOverflow="overflow">
                    <a:lnL w="12700">
                      <a:solidFill>
                        <a:srgbClr val="000000"/>
                      </a:solidFill>
                    </a:lnL>
                    <a:lnR w="12700">
                      <a:solidFill>
                        <a:srgbClr val="000000"/>
                      </a:solidFill>
                    </a:lnR>
                    <a:lnT w="12700">
                      <a:solidFill>
                        <a:srgbClr val="000000"/>
                      </a:solidFill>
                    </a:lnT>
                    <a:lnB w="12700">
                      <a:solidFill>
                        <a:srgbClr val="000000"/>
                      </a:solidFill>
                    </a:lnB>
                    <a:solidFill>
                      <a:srgbClr val="948A54"/>
                    </a:solidFill>
                  </a:tcPr>
                </a:tc>
                <a:tc>
                  <a:txBody>
                    <a:bodyPr/>
                    <a:lstStyle/>
                    <a:p>
                      <a:pPr algn="l">
                        <a:defRPr sz="1800">
                          <a:latin typeface="+mj-lt"/>
                          <a:ea typeface="+mj-ea"/>
                          <a:cs typeface="+mj-cs"/>
                        </a:defRPr>
                      </a:pPr>
                      <a:endParaRPr/>
                    </a:p>
                  </a:txBody>
                  <a:tcPr marL="45718" marR="45718" marT="45718" marB="45718" horzOverflow="overflow">
                    <a:lnL w="12700">
                      <a:solidFill>
                        <a:srgbClr val="000000"/>
                      </a:solidFill>
                    </a:lnL>
                    <a:lnR w="12700">
                      <a:solidFill>
                        <a:srgbClr val="000000"/>
                      </a:solidFill>
                    </a:lnR>
                    <a:lnT w="12700">
                      <a:solidFill>
                        <a:srgbClr val="000000"/>
                      </a:solidFill>
                    </a:lnT>
                    <a:lnB w="12700">
                      <a:solidFill>
                        <a:srgbClr val="000000"/>
                      </a:solidFill>
                    </a:lnB>
                    <a:solidFill>
                      <a:srgbClr val="B3A2C7"/>
                    </a:solidFill>
                  </a:tcPr>
                </a:tc>
                <a:extLst>
                  <a:ext uri="{0D108BD9-81ED-4DB2-BD59-A6C34878D82A}">
                    <a16:rowId xmlns:a16="http://schemas.microsoft.com/office/drawing/2014/main" val="10000"/>
                  </a:ext>
                </a:extLst>
              </a:tr>
              <a:tr h="641350">
                <a:tc>
                  <a:txBody>
                    <a:bodyPr/>
                    <a:lstStyle/>
                    <a:p>
                      <a:pPr algn="l">
                        <a:defRPr sz="1800"/>
                      </a:pPr>
                      <a:r>
                        <a:rPr>
                          <a:latin typeface="+mj-lt"/>
                          <a:ea typeface="+mj-ea"/>
                          <a:cs typeface="+mj-cs"/>
                        </a:rPr>
                        <a:t>Essential Money</a:t>
                      </a:r>
                    </a:p>
                  </a:txBody>
                  <a:tcPr marL="45718" marR="45718" marT="45718" marB="45718"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algn="l">
                        <a:defRPr sz="1800">
                          <a:latin typeface="+mj-lt"/>
                          <a:ea typeface="+mj-ea"/>
                          <a:cs typeface="+mj-cs"/>
                        </a:defRPr>
                      </a:pPr>
                      <a:endParaRPr/>
                    </a:p>
                  </a:txBody>
                  <a:tcPr marL="45718" marR="45718" marT="45718" marB="45718"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algn="l">
                        <a:defRPr sz="1800">
                          <a:solidFill>
                            <a:srgbClr val="FFFF00"/>
                          </a:solidFill>
                          <a:latin typeface="+mj-lt"/>
                          <a:ea typeface="+mj-ea"/>
                          <a:cs typeface="+mj-cs"/>
                        </a:defRPr>
                      </a:pPr>
                      <a:endParaRPr/>
                    </a:p>
                  </a:txBody>
                  <a:tcPr marL="45718" marR="45718" marT="45718" marB="45718" horzOverflow="overflow">
                    <a:lnL w="12700">
                      <a:solidFill>
                        <a:srgbClr val="000000"/>
                      </a:solidFill>
                    </a:lnL>
                    <a:lnR w="12700">
                      <a:solidFill>
                        <a:srgbClr val="000000"/>
                      </a:solidFill>
                    </a:lnR>
                    <a:lnT w="12700">
                      <a:solidFill>
                        <a:srgbClr val="000000"/>
                      </a:solidFill>
                    </a:lnT>
                    <a:lnB w="12700">
                      <a:solidFill>
                        <a:srgbClr val="000000"/>
                      </a:solidFill>
                    </a:lnB>
                    <a:solidFill>
                      <a:srgbClr val="FFFF00"/>
                    </a:solidFill>
                  </a:tcPr>
                </a:tc>
                <a:tc>
                  <a:txBody>
                    <a:bodyPr/>
                    <a:lstStyle/>
                    <a:p>
                      <a:pPr algn="l">
                        <a:defRPr sz="1800">
                          <a:latin typeface="+mj-lt"/>
                          <a:ea typeface="+mj-ea"/>
                          <a:cs typeface="+mj-cs"/>
                        </a:defRPr>
                      </a:pPr>
                      <a:endParaRPr/>
                    </a:p>
                  </a:txBody>
                  <a:tcPr marL="45718" marR="45718" marT="45718" marB="45718" horzOverflow="overflow">
                    <a:lnL w="12700">
                      <a:solidFill>
                        <a:srgbClr val="000000"/>
                      </a:solidFill>
                    </a:lnL>
                    <a:lnR w="12700">
                      <a:solidFill>
                        <a:srgbClr val="000000"/>
                      </a:solidFill>
                    </a:lnR>
                    <a:lnT w="12700">
                      <a:solidFill>
                        <a:srgbClr val="000000"/>
                      </a:solidFill>
                    </a:lnT>
                    <a:lnB w="12700">
                      <a:solidFill>
                        <a:srgbClr val="000000"/>
                      </a:solidFill>
                    </a:lnB>
                    <a:solidFill>
                      <a:srgbClr val="FFC000"/>
                    </a:solidFill>
                  </a:tcPr>
                </a:tc>
                <a:tc>
                  <a:txBody>
                    <a:bodyPr/>
                    <a:lstStyle/>
                    <a:p>
                      <a:pPr algn="l">
                        <a:defRPr sz="1800">
                          <a:latin typeface="+mj-lt"/>
                          <a:ea typeface="+mj-ea"/>
                          <a:cs typeface="+mj-cs"/>
                        </a:defRPr>
                      </a:pPr>
                      <a:endParaRPr/>
                    </a:p>
                  </a:txBody>
                  <a:tcPr marL="45718" marR="45718" marT="45718" marB="45718" horzOverflow="overflow">
                    <a:lnL w="12700">
                      <a:solidFill>
                        <a:srgbClr val="000000"/>
                      </a:solidFill>
                    </a:lnL>
                    <a:lnR w="12700">
                      <a:solidFill>
                        <a:srgbClr val="000000"/>
                      </a:solidFill>
                    </a:lnR>
                    <a:lnT w="12700">
                      <a:solidFill>
                        <a:srgbClr val="000000"/>
                      </a:solidFill>
                    </a:lnT>
                    <a:lnB w="12700">
                      <a:solidFill>
                        <a:srgbClr val="000000"/>
                      </a:solidFill>
                    </a:lnB>
                    <a:solidFill>
                      <a:srgbClr val="FF0000"/>
                    </a:solidFill>
                  </a:tcPr>
                </a:tc>
                <a:tc>
                  <a:txBody>
                    <a:bodyPr/>
                    <a:lstStyle/>
                    <a:p>
                      <a:pPr algn="l">
                        <a:defRPr sz="1800">
                          <a:latin typeface="+mj-lt"/>
                          <a:ea typeface="+mj-ea"/>
                          <a:cs typeface="+mj-cs"/>
                        </a:defRPr>
                      </a:pPr>
                      <a:endParaRPr/>
                    </a:p>
                  </a:txBody>
                  <a:tcPr marL="45718" marR="45718" marT="45718" marB="45718" horzOverflow="overflow">
                    <a:lnL w="12700">
                      <a:solidFill>
                        <a:srgbClr val="000000"/>
                      </a:solidFill>
                    </a:lnL>
                    <a:lnR w="12700">
                      <a:solidFill>
                        <a:srgbClr val="000000"/>
                      </a:solidFill>
                    </a:lnR>
                    <a:lnT w="12700">
                      <a:solidFill>
                        <a:srgbClr val="000000"/>
                      </a:solidFill>
                    </a:lnT>
                    <a:lnB w="12700">
                      <a:solidFill>
                        <a:srgbClr val="000000"/>
                      </a:solidFill>
                    </a:lnB>
                    <a:solidFill>
                      <a:srgbClr val="948A54"/>
                    </a:solidFill>
                  </a:tcPr>
                </a:tc>
                <a:tc>
                  <a:txBody>
                    <a:bodyPr/>
                    <a:lstStyle/>
                    <a:p>
                      <a:pPr algn="l">
                        <a:defRPr sz="1800">
                          <a:latin typeface="+mj-lt"/>
                          <a:ea typeface="+mj-ea"/>
                          <a:cs typeface="+mj-cs"/>
                        </a:defRPr>
                      </a:pPr>
                      <a:endParaRPr/>
                    </a:p>
                  </a:txBody>
                  <a:tcPr marL="45718" marR="45718" marT="45718" marB="45718" horzOverflow="overflow">
                    <a:lnL w="12700">
                      <a:solidFill>
                        <a:srgbClr val="000000"/>
                      </a:solidFill>
                    </a:lnL>
                    <a:lnR w="12700">
                      <a:solidFill>
                        <a:srgbClr val="000000"/>
                      </a:solidFill>
                    </a:lnR>
                    <a:lnT w="12700">
                      <a:solidFill>
                        <a:srgbClr val="000000"/>
                      </a:solidFill>
                    </a:lnT>
                    <a:lnB w="12700">
                      <a:solidFill>
                        <a:srgbClr val="000000"/>
                      </a:solidFill>
                    </a:lnB>
                    <a:solidFill>
                      <a:srgbClr val="B3A2C7"/>
                    </a:solidFill>
                  </a:tcPr>
                </a:tc>
                <a:extLst>
                  <a:ext uri="{0D108BD9-81ED-4DB2-BD59-A6C34878D82A}">
                    <a16:rowId xmlns:a16="http://schemas.microsoft.com/office/drawing/2014/main" val="10001"/>
                  </a:ext>
                </a:extLst>
              </a:tr>
              <a:tr h="796925">
                <a:tc>
                  <a:txBody>
                    <a:bodyPr/>
                    <a:lstStyle/>
                    <a:p>
                      <a:pPr algn="l">
                        <a:defRPr sz="1800"/>
                      </a:pPr>
                      <a:r>
                        <a:rPr>
                          <a:latin typeface="+mj-lt"/>
                          <a:ea typeface="+mj-ea"/>
                          <a:cs typeface="+mj-cs"/>
                        </a:rPr>
                        <a:t>Discretionary Money</a:t>
                      </a:r>
                    </a:p>
                  </a:txBody>
                  <a:tcPr marL="45718" marR="45718" marT="45718" marB="45718"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algn="l">
                        <a:defRPr sz="1800">
                          <a:latin typeface="+mj-lt"/>
                          <a:ea typeface="+mj-ea"/>
                          <a:cs typeface="+mj-cs"/>
                        </a:defRPr>
                      </a:pPr>
                      <a:endParaRPr/>
                    </a:p>
                  </a:txBody>
                  <a:tcPr marL="45718" marR="45718" marT="45718" marB="45718"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algn="l">
                        <a:defRPr sz="1800">
                          <a:solidFill>
                            <a:srgbClr val="FFFF00"/>
                          </a:solidFill>
                          <a:latin typeface="+mj-lt"/>
                          <a:ea typeface="+mj-ea"/>
                          <a:cs typeface="+mj-cs"/>
                        </a:defRPr>
                      </a:pPr>
                      <a:endParaRPr/>
                    </a:p>
                  </a:txBody>
                  <a:tcPr marL="45718" marR="45718" marT="45718" marB="45718" horzOverflow="overflow">
                    <a:lnL w="12700">
                      <a:solidFill>
                        <a:srgbClr val="000000"/>
                      </a:solidFill>
                    </a:lnL>
                    <a:lnR w="12700">
                      <a:solidFill>
                        <a:srgbClr val="000000"/>
                      </a:solidFill>
                    </a:lnR>
                    <a:lnT w="12700">
                      <a:solidFill>
                        <a:srgbClr val="000000"/>
                      </a:solidFill>
                    </a:lnT>
                    <a:lnB w="12700">
                      <a:solidFill>
                        <a:srgbClr val="000000"/>
                      </a:solidFill>
                    </a:lnB>
                    <a:solidFill>
                      <a:srgbClr val="FFFF00"/>
                    </a:solidFill>
                  </a:tcPr>
                </a:tc>
                <a:tc>
                  <a:txBody>
                    <a:bodyPr/>
                    <a:lstStyle/>
                    <a:p>
                      <a:pPr algn="l">
                        <a:defRPr sz="1800">
                          <a:latin typeface="+mj-lt"/>
                          <a:ea typeface="+mj-ea"/>
                          <a:cs typeface="+mj-cs"/>
                        </a:defRPr>
                      </a:pPr>
                      <a:endParaRPr/>
                    </a:p>
                  </a:txBody>
                  <a:tcPr marL="45718" marR="45718" marT="45718" marB="45718" horzOverflow="overflow">
                    <a:lnL w="12700">
                      <a:solidFill>
                        <a:srgbClr val="000000"/>
                      </a:solidFill>
                    </a:lnL>
                    <a:lnR w="12700">
                      <a:solidFill>
                        <a:srgbClr val="000000"/>
                      </a:solidFill>
                    </a:lnR>
                    <a:lnT w="12700">
                      <a:solidFill>
                        <a:srgbClr val="000000"/>
                      </a:solidFill>
                    </a:lnT>
                    <a:lnB w="12700">
                      <a:solidFill>
                        <a:srgbClr val="000000"/>
                      </a:solidFill>
                    </a:lnB>
                    <a:solidFill>
                      <a:srgbClr val="FFC000"/>
                    </a:solidFill>
                  </a:tcPr>
                </a:tc>
                <a:tc>
                  <a:txBody>
                    <a:bodyPr/>
                    <a:lstStyle/>
                    <a:p>
                      <a:pPr algn="l">
                        <a:defRPr sz="1800">
                          <a:latin typeface="+mj-lt"/>
                          <a:ea typeface="+mj-ea"/>
                          <a:cs typeface="+mj-cs"/>
                        </a:defRPr>
                      </a:pPr>
                      <a:endParaRPr/>
                    </a:p>
                  </a:txBody>
                  <a:tcPr marL="45718" marR="45718" marT="45718" marB="45718" horzOverflow="overflow">
                    <a:lnL w="12700">
                      <a:solidFill>
                        <a:srgbClr val="000000"/>
                      </a:solidFill>
                    </a:lnL>
                    <a:lnR w="12700">
                      <a:solidFill>
                        <a:srgbClr val="000000"/>
                      </a:solidFill>
                    </a:lnR>
                    <a:lnT w="12700">
                      <a:solidFill>
                        <a:srgbClr val="000000"/>
                      </a:solidFill>
                    </a:lnT>
                    <a:lnB w="12700">
                      <a:solidFill>
                        <a:srgbClr val="000000"/>
                      </a:solidFill>
                    </a:lnB>
                    <a:solidFill>
                      <a:srgbClr val="FF0000"/>
                    </a:solidFill>
                  </a:tcPr>
                </a:tc>
                <a:tc>
                  <a:txBody>
                    <a:bodyPr/>
                    <a:lstStyle/>
                    <a:p>
                      <a:pPr algn="l">
                        <a:defRPr sz="1800">
                          <a:latin typeface="+mj-lt"/>
                          <a:ea typeface="+mj-ea"/>
                          <a:cs typeface="+mj-cs"/>
                        </a:defRPr>
                      </a:pPr>
                      <a:endParaRPr/>
                    </a:p>
                  </a:txBody>
                  <a:tcPr marL="45718" marR="45718" marT="45718" marB="45718" horzOverflow="overflow">
                    <a:lnL w="12700">
                      <a:solidFill>
                        <a:srgbClr val="000000"/>
                      </a:solidFill>
                    </a:lnL>
                    <a:lnR w="12700">
                      <a:solidFill>
                        <a:srgbClr val="000000"/>
                      </a:solidFill>
                    </a:lnR>
                    <a:lnT w="12700">
                      <a:solidFill>
                        <a:srgbClr val="000000"/>
                      </a:solidFill>
                    </a:lnT>
                    <a:lnB w="12700">
                      <a:solidFill>
                        <a:srgbClr val="000000"/>
                      </a:solidFill>
                    </a:lnB>
                    <a:solidFill>
                      <a:srgbClr val="948A54"/>
                    </a:solidFill>
                  </a:tcPr>
                </a:tc>
                <a:tc>
                  <a:txBody>
                    <a:bodyPr/>
                    <a:lstStyle/>
                    <a:p>
                      <a:pPr algn="l">
                        <a:defRPr sz="1800">
                          <a:latin typeface="+mj-lt"/>
                          <a:ea typeface="+mj-ea"/>
                          <a:cs typeface="+mj-cs"/>
                        </a:defRPr>
                      </a:pPr>
                      <a:endParaRPr/>
                    </a:p>
                  </a:txBody>
                  <a:tcPr marL="45718" marR="45718" marT="45718" marB="45718" horzOverflow="overflow">
                    <a:lnL w="12700">
                      <a:solidFill>
                        <a:srgbClr val="000000"/>
                      </a:solidFill>
                    </a:lnL>
                    <a:lnR w="12700">
                      <a:solidFill>
                        <a:srgbClr val="000000"/>
                      </a:solidFill>
                    </a:lnR>
                    <a:lnT w="12700">
                      <a:solidFill>
                        <a:srgbClr val="000000"/>
                      </a:solidFill>
                    </a:lnT>
                    <a:lnB w="12700">
                      <a:solidFill>
                        <a:srgbClr val="000000"/>
                      </a:solidFill>
                    </a:lnB>
                    <a:solidFill>
                      <a:srgbClr val="B3A2C7"/>
                    </a:solidFill>
                  </a:tcPr>
                </a:tc>
                <a:extLst>
                  <a:ext uri="{0D108BD9-81ED-4DB2-BD59-A6C34878D82A}">
                    <a16:rowId xmlns:a16="http://schemas.microsoft.com/office/drawing/2014/main" val="10002"/>
                  </a:ext>
                </a:extLst>
              </a:tr>
              <a:tr h="365125">
                <a:tc>
                  <a:txBody>
                    <a:bodyPr/>
                    <a:lstStyle/>
                    <a:p>
                      <a:pPr algn="l">
                        <a:defRPr sz="1800"/>
                      </a:pPr>
                      <a:r>
                        <a:rPr>
                          <a:latin typeface="+mj-lt"/>
                          <a:ea typeface="+mj-ea"/>
                          <a:cs typeface="+mj-cs"/>
                        </a:rPr>
                        <a:t>Comfort</a:t>
                      </a:r>
                    </a:p>
                  </a:txBody>
                  <a:tcPr marL="45718" marR="45718" marT="45718" marB="45718"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algn="l">
                        <a:defRPr sz="1800">
                          <a:latin typeface="+mj-lt"/>
                          <a:ea typeface="+mj-ea"/>
                          <a:cs typeface="+mj-cs"/>
                        </a:defRPr>
                      </a:pPr>
                      <a:endParaRPr/>
                    </a:p>
                  </a:txBody>
                  <a:tcPr marL="45718" marR="45718" marT="45718" marB="45718"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algn="l">
                        <a:defRPr sz="1800">
                          <a:solidFill>
                            <a:srgbClr val="FFFF00"/>
                          </a:solidFill>
                          <a:latin typeface="+mj-lt"/>
                          <a:ea typeface="+mj-ea"/>
                          <a:cs typeface="+mj-cs"/>
                        </a:defRPr>
                      </a:pPr>
                      <a:endParaRPr/>
                    </a:p>
                  </a:txBody>
                  <a:tcPr marL="45718" marR="45718" marT="45718" marB="45718" horzOverflow="overflow">
                    <a:lnL w="12700">
                      <a:solidFill>
                        <a:srgbClr val="000000"/>
                      </a:solidFill>
                    </a:lnL>
                    <a:lnR w="12700">
                      <a:solidFill>
                        <a:srgbClr val="000000"/>
                      </a:solidFill>
                    </a:lnR>
                    <a:lnT w="12700">
                      <a:solidFill>
                        <a:srgbClr val="000000"/>
                      </a:solidFill>
                    </a:lnT>
                    <a:lnB w="12700">
                      <a:solidFill>
                        <a:srgbClr val="000000"/>
                      </a:solidFill>
                    </a:lnB>
                    <a:solidFill>
                      <a:srgbClr val="FFFF00"/>
                    </a:solidFill>
                  </a:tcPr>
                </a:tc>
                <a:tc>
                  <a:txBody>
                    <a:bodyPr/>
                    <a:lstStyle/>
                    <a:p>
                      <a:pPr algn="l">
                        <a:defRPr sz="1800">
                          <a:latin typeface="+mj-lt"/>
                          <a:ea typeface="+mj-ea"/>
                          <a:cs typeface="+mj-cs"/>
                        </a:defRPr>
                      </a:pPr>
                      <a:endParaRPr/>
                    </a:p>
                  </a:txBody>
                  <a:tcPr marL="45718" marR="45718" marT="45718" marB="45718" horzOverflow="overflow">
                    <a:lnL w="12700">
                      <a:solidFill>
                        <a:srgbClr val="000000"/>
                      </a:solidFill>
                    </a:lnL>
                    <a:lnR w="12700">
                      <a:solidFill>
                        <a:srgbClr val="000000"/>
                      </a:solidFill>
                    </a:lnR>
                    <a:lnT w="12700">
                      <a:solidFill>
                        <a:srgbClr val="000000"/>
                      </a:solidFill>
                    </a:lnT>
                    <a:lnB w="12700">
                      <a:solidFill>
                        <a:srgbClr val="000000"/>
                      </a:solidFill>
                    </a:lnB>
                    <a:solidFill>
                      <a:srgbClr val="FFC000"/>
                    </a:solidFill>
                  </a:tcPr>
                </a:tc>
                <a:tc>
                  <a:txBody>
                    <a:bodyPr/>
                    <a:lstStyle/>
                    <a:p>
                      <a:pPr algn="l">
                        <a:defRPr sz="1800">
                          <a:latin typeface="+mj-lt"/>
                          <a:ea typeface="+mj-ea"/>
                          <a:cs typeface="+mj-cs"/>
                        </a:defRPr>
                      </a:pPr>
                      <a:endParaRPr/>
                    </a:p>
                  </a:txBody>
                  <a:tcPr marL="45718" marR="45718" marT="45718" marB="45718" horzOverflow="overflow">
                    <a:lnL w="12700">
                      <a:solidFill>
                        <a:srgbClr val="000000"/>
                      </a:solidFill>
                    </a:lnL>
                    <a:lnR w="12700">
                      <a:solidFill>
                        <a:srgbClr val="000000"/>
                      </a:solidFill>
                    </a:lnR>
                    <a:lnT w="12700">
                      <a:solidFill>
                        <a:srgbClr val="000000"/>
                      </a:solidFill>
                    </a:lnT>
                    <a:lnB w="12700">
                      <a:solidFill>
                        <a:srgbClr val="000000"/>
                      </a:solidFill>
                    </a:lnB>
                    <a:solidFill>
                      <a:srgbClr val="FF0000"/>
                    </a:solidFill>
                  </a:tcPr>
                </a:tc>
                <a:tc>
                  <a:txBody>
                    <a:bodyPr/>
                    <a:lstStyle/>
                    <a:p>
                      <a:pPr algn="l">
                        <a:defRPr sz="1800">
                          <a:latin typeface="+mj-lt"/>
                          <a:ea typeface="+mj-ea"/>
                          <a:cs typeface="+mj-cs"/>
                        </a:defRPr>
                      </a:pPr>
                      <a:endParaRPr/>
                    </a:p>
                  </a:txBody>
                  <a:tcPr marL="45718" marR="45718" marT="45718" marB="45718" horzOverflow="overflow">
                    <a:lnL w="12700">
                      <a:solidFill>
                        <a:srgbClr val="000000"/>
                      </a:solidFill>
                    </a:lnL>
                    <a:lnR w="12700">
                      <a:solidFill>
                        <a:srgbClr val="000000"/>
                      </a:solidFill>
                    </a:lnR>
                    <a:lnT w="12700">
                      <a:solidFill>
                        <a:srgbClr val="000000"/>
                      </a:solidFill>
                    </a:lnT>
                    <a:lnB w="12700">
                      <a:solidFill>
                        <a:srgbClr val="000000"/>
                      </a:solidFill>
                    </a:lnB>
                    <a:solidFill>
                      <a:srgbClr val="948A54"/>
                    </a:solidFill>
                  </a:tcPr>
                </a:tc>
                <a:tc>
                  <a:txBody>
                    <a:bodyPr/>
                    <a:lstStyle/>
                    <a:p>
                      <a:pPr algn="l">
                        <a:defRPr sz="1800">
                          <a:latin typeface="+mj-lt"/>
                          <a:ea typeface="+mj-ea"/>
                          <a:cs typeface="+mj-cs"/>
                        </a:defRPr>
                      </a:pPr>
                      <a:endParaRPr/>
                    </a:p>
                  </a:txBody>
                  <a:tcPr marL="45718" marR="45718" marT="45718" marB="45718" horzOverflow="overflow">
                    <a:lnL w="12700">
                      <a:solidFill>
                        <a:srgbClr val="000000"/>
                      </a:solidFill>
                    </a:lnL>
                    <a:lnR w="12700">
                      <a:solidFill>
                        <a:srgbClr val="000000"/>
                      </a:solidFill>
                    </a:lnR>
                    <a:lnT w="12700">
                      <a:solidFill>
                        <a:srgbClr val="000000"/>
                      </a:solidFill>
                    </a:lnT>
                    <a:lnB w="12700">
                      <a:solidFill>
                        <a:srgbClr val="000000"/>
                      </a:solidFill>
                    </a:lnB>
                    <a:solidFill>
                      <a:srgbClr val="B3A2C7"/>
                    </a:solidFill>
                  </a:tcPr>
                </a:tc>
                <a:extLst>
                  <a:ext uri="{0D108BD9-81ED-4DB2-BD59-A6C34878D82A}">
                    <a16:rowId xmlns:a16="http://schemas.microsoft.com/office/drawing/2014/main" val="10003"/>
                  </a:ext>
                </a:extLst>
              </a:tr>
              <a:tr h="503237">
                <a:tc>
                  <a:txBody>
                    <a:bodyPr/>
                    <a:lstStyle/>
                    <a:p>
                      <a:pPr algn="l">
                        <a:defRPr sz="1800">
                          <a:latin typeface="+mj-lt"/>
                          <a:ea typeface="+mj-ea"/>
                          <a:cs typeface="+mj-cs"/>
                        </a:defRPr>
                      </a:pPr>
                      <a:endParaRPr/>
                    </a:p>
                  </a:txBody>
                  <a:tcPr marL="45718" marR="45718" marT="45718" marB="45718"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algn="l">
                        <a:defRPr sz="1800"/>
                      </a:pPr>
                      <a:r>
                        <a:rPr>
                          <a:latin typeface="+mj-lt"/>
                          <a:ea typeface="+mj-ea"/>
                          <a:cs typeface="+mj-cs"/>
                        </a:rPr>
                        <a:t>1-6</a:t>
                      </a:r>
                    </a:p>
                  </a:txBody>
                  <a:tcPr marL="45718" marR="45718" marT="45718" marB="45718"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algn="l">
                        <a:defRPr sz="1800"/>
                      </a:pPr>
                      <a:r>
                        <a:rPr>
                          <a:latin typeface="+mj-lt"/>
                          <a:ea typeface="+mj-ea"/>
                          <a:cs typeface="+mj-cs"/>
                        </a:rPr>
                        <a:t>7-20</a:t>
                      </a:r>
                    </a:p>
                  </a:txBody>
                  <a:tcPr marL="45718" marR="45718" marT="45718" marB="45718"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algn="l">
                        <a:defRPr sz="1800"/>
                      </a:pPr>
                      <a:r>
                        <a:rPr>
                          <a:latin typeface="+mj-lt"/>
                          <a:ea typeface="+mj-ea"/>
                          <a:cs typeface="+mj-cs"/>
                        </a:rPr>
                        <a:t>21-40</a:t>
                      </a:r>
                    </a:p>
                  </a:txBody>
                  <a:tcPr marL="45718" marR="45718" marT="45718" marB="45718"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algn="l">
                        <a:defRPr sz="1800"/>
                      </a:pPr>
                      <a:r>
                        <a:rPr>
                          <a:latin typeface="+mj-lt"/>
                          <a:ea typeface="+mj-ea"/>
                          <a:cs typeface="+mj-cs"/>
                        </a:rPr>
                        <a:t>41-80</a:t>
                      </a:r>
                    </a:p>
                  </a:txBody>
                  <a:tcPr marL="45718" marR="45718" marT="45718" marB="45718"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algn="l">
                        <a:defRPr sz="1800"/>
                      </a:pPr>
                      <a:r>
                        <a:rPr>
                          <a:latin typeface="+mj-lt"/>
                          <a:ea typeface="+mj-ea"/>
                          <a:cs typeface="+mj-cs"/>
                        </a:rPr>
                        <a:t>81-200</a:t>
                      </a:r>
                    </a:p>
                  </a:txBody>
                  <a:tcPr marL="45718" marR="45718" marT="45718" marB="45718"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algn="l">
                        <a:defRPr sz="1800"/>
                      </a:pPr>
                      <a:r>
                        <a:rPr>
                          <a:latin typeface="+mj-lt"/>
                          <a:ea typeface="+mj-ea"/>
                          <a:cs typeface="+mj-cs"/>
                        </a:rPr>
                        <a:t>Large</a:t>
                      </a:r>
                    </a:p>
                  </a:txBody>
                  <a:tcPr marL="45718" marR="45718" marT="45718" marB="45718" horzOverflow="overflow">
                    <a:lnL w="12700">
                      <a:solidFill>
                        <a:srgbClr val="000000"/>
                      </a:solidFill>
                    </a:lnL>
                    <a:lnR w="12700">
                      <a:solidFill>
                        <a:srgbClr val="000000"/>
                      </a:solidFill>
                    </a:lnR>
                    <a:lnT w="12700">
                      <a:solidFill>
                        <a:srgbClr val="000000"/>
                      </a:solidFill>
                    </a:lnT>
                    <a:lnB w="12700">
                      <a:solidFill>
                        <a:srgbClr val="000000"/>
                      </a:solidFill>
                    </a:lnB>
                    <a:noFill/>
                  </a:tcPr>
                </a:tc>
                <a:extLst>
                  <a:ext uri="{0D108BD9-81ED-4DB2-BD59-A6C34878D82A}">
                    <a16:rowId xmlns:a16="http://schemas.microsoft.com/office/drawing/2014/main" val="10004"/>
                  </a:ext>
                </a:extLst>
              </a:tr>
            </a:tbl>
          </a:graphicData>
        </a:graphic>
      </p:graphicFrame>
      <p:sp>
        <p:nvSpPr>
          <p:cNvPr id="818" name="Crystal Method- Selecting a Model"/>
          <p:cNvSpPr txBox="1">
            <a:spLocks noGrp="1"/>
          </p:cNvSpPr>
          <p:nvPr>
            <p:ph type="body" sz="quarter" idx="4294967295"/>
          </p:nvPr>
        </p:nvSpPr>
        <p:spPr>
          <a:xfrm>
            <a:off x="304800" y="152399"/>
            <a:ext cx="6324600" cy="1143002"/>
          </a:xfrm>
          <a:prstGeom prst="rect">
            <a:avLst/>
          </a:prstGeom>
        </p:spPr>
        <p:txBody>
          <a:bodyPr anchor="ctr"/>
          <a:lstStyle>
            <a:lvl1pPr indent="-685800">
              <a:lnSpc>
                <a:spcPts val="3600"/>
              </a:lnSpc>
              <a:spcBef>
                <a:spcPts val="0"/>
              </a:spcBef>
              <a:buSzTx/>
              <a:buNone/>
              <a:defRPr sz="3600" b="1"/>
            </a:lvl1pPr>
          </a:lstStyle>
          <a:p>
            <a:r>
              <a:t>Crystal Method- Selecting a Model</a:t>
            </a:r>
          </a:p>
        </p:txBody>
      </p:sp>
      <p:sp>
        <p:nvSpPr>
          <p:cNvPr id="819" name="30/8/22"/>
          <p:cNvSpPr txBox="1"/>
          <p:nvPr/>
        </p:nvSpPr>
        <p:spPr>
          <a:xfrm>
            <a:off x="502919" y="6414760"/>
            <a:ext cx="2042162" cy="248305"/>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rIns="45719" anchor="ctr">
            <a:spAutoFit/>
          </a:bodyPr>
          <a:lstStyle>
            <a:lvl1pPr>
              <a:defRPr sz="1200">
                <a:solidFill>
                  <a:srgbClr val="898989"/>
                </a:solidFill>
                <a:latin typeface="+mj-lt"/>
                <a:ea typeface="+mj-ea"/>
                <a:cs typeface="+mj-cs"/>
                <a:sym typeface="Calibri"/>
              </a:defRPr>
            </a:lvl1pPr>
          </a:lstStyle>
          <a:p>
            <a:r>
              <a:t>  30/8/22</a:t>
            </a:r>
          </a:p>
        </p:txBody>
      </p:sp>
      <p:sp>
        <p:nvSpPr>
          <p:cNvPr id="820" name="S1-22_SEZG544 - Agile Software Process"/>
          <p:cNvSpPr txBox="1"/>
          <p:nvPr/>
        </p:nvSpPr>
        <p:spPr>
          <a:xfrm>
            <a:off x="3169920" y="6414760"/>
            <a:ext cx="2804160" cy="248305"/>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rIns="45719" anchor="ctr">
            <a:spAutoFit/>
          </a:bodyPr>
          <a:lstStyle>
            <a:lvl1pPr algn="ctr">
              <a:defRPr sz="1200">
                <a:solidFill>
                  <a:srgbClr val="898989"/>
                </a:solidFill>
                <a:latin typeface="+mj-lt"/>
                <a:ea typeface="+mj-ea"/>
                <a:cs typeface="+mj-cs"/>
                <a:sym typeface="Calibri"/>
              </a:defRPr>
            </a:lvl1pPr>
          </a:lstStyle>
          <a:p>
            <a:r>
              <a:t>S1-22_SEZG544 - Agile Software Process</a:t>
            </a:r>
          </a:p>
        </p:txBody>
      </p:sp>
      <p:sp>
        <p:nvSpPr>
          <p:cNvPr id="821" name="Slide Number"/>
          <p:cNvSpPr txBox="1">
            <a:spLocks noGrp="1"/>
          </p:cNvSpPr>
          <p:nvPr>
            <p:ph type="sldNum" sz="quarter" idx="2"/>
          </p:nvPr>
        </p:nvSpPr>
        <p:spPr>
          <a:xfrm>
            <a:off x="8428176" y="6414760"/>
            <a:ext cx="258624" cy="248305"/>
          </a:xfrm>
          <a:prstGeom prst="rect">
            <a:avLst/>
          </a:prstGeom>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a:lstStyle/>
          <a:p>
            <a:fld id="{86CB4B4D-7CA3-9044-876B-883B54F8677D}" type="slidenum">
              <a:rPr/>
              <a:t>47</a:t>
            </a:fld>
            <a:endParaRPr/>
          </a:p>
        </p:txBody>
      </p:sp>
      <p:sp>
        <p:nvSpPr>
          <p:cNvPr id="822" name="Team Size"/>
          <p:cNvSpPr txBox="1"/>
          <p:nvPr/>
        </p:nvSpPr>
        <p:spPr>
          <a:xfrm>
            <a:off x="4160520" y="4318000"/>
            <a:ext cx="2270761" cy="350662"/>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rIns="45719">
            <a:spAutoFit/>
          </a:bodyPr>
          <a:lstStyle>
            <a:lvl1pPr algn="ctr"/>
          </a:lstStyle>
          <a:p>
            <a:r>
              <a:t>Team Size</a:t>
            </a:r>
          </a:p>
        </p:txBody>
      </p:sp>
      <p:sp>
        <p:nvSpPr>
          <p:cNvPr id="823" name="Criticality"/>
          <p:cNvSpPr txBox="1"/>
          <p:nvPr/>
        </p:nvSpPr>
        <p:spPr>
          <a:xfrm>
            <a:off x="121920" y="2819400"/>
            <a:ext cx="1127761" cy="350662"/>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rIns="45719">
            <a:spAutoFit/>
          </a:bodyPr>
          <a:lstStyle/>
          <a:p>
            <a:r>
              <a:t>Criticality</a:t>
            </a:r>
          </a:p>
        </p:txBody>
      </p:sp>
      <p:sp>
        <p:nvSpPr>
          <p:cNvPr id="824" name="Different crystal methodologies based on team size.…"/>
          <p:cNvSpPr txBox="1"/>
          <p:nvPr/>
        </p:nvSpPr>
        <p:spPr>
          <a:xfrm>
            <a:off x="204787" y="4800600"/>
            <a:ext cx="8382001" cy="1834119"/>
          </a:xfrm>
          <a:prstGeom prst="rect">
            <a:avLst/>
          </a:prstGeom>
          <a:ln>
            <a:solidFill>
              <a:schemeClr val="accent1"/>
            </a:solidFill>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rIns="45719">
            <a:spAutoFit/>
          </a:bodyPr>
          <a:lstStyle/>
          <a:p>
            <a:pPr marL="285750" indent="-285750">
              <a:buSzPct val="100000"/>
              <a:buFont typeface="Arial"/>
              <a:buChar char="•"/>
              <a:defRPr sz="1600" b="1">
                <a:latin typeface="+mj-lt"/>
                <a:ea typeface="+mj-ea"/>
                <a:cs typeface="+mj-cs"/>
                <a:sym typeface="Calibri"/>
              </a:defRPr>
            </a:pPr>
            <a:r>
              <a:t>Different crystal methodologies based on team size.</a:t>
            </a:r>
          </a:p>
          <a:p>
            <a:pPr marL="285750" indent="-285750">
              <a:buSzPct val="100000"/>
              <a:buFont typeface="Arial"/>
              <a:buChar char="•"/>
              <a:defRPr sz="1600" b="1">
                <a:latin typeface="+mj-lt"/>
                <a:ea typeface="+mj-ea"/>
                <a:cs typeface="+mj-cs"/>
                <a:sym typeface="Calibri"/>
              </a:defRPr>
            </a:pPr>
            <a:r>
              <a:t>If Criticality increases tweak the process to address the extra risk</a:t>
            </a:r>
          </a:p>
          <a:p>
            <a:pPr marL="285750" indent="-285750">
              <a:defRPr sz="1600">
                <a:latin typeface="+mj-lt"/>
                <a:ea typeface="+mj-ea"/>
                <a:cs typeface="+mj-cs"/>
                <a:sym typeface="Calibri"/>
              </a:defRPr>
            </a:pPr>
            <a:r>
              <a:t>Comfort: System malfunction</a:t>
            </a:r>
          </a:p>
          <a:p>
            <a:pPr marL="285750" indent="-285750">
              <a:defRPr sz="1600">
                <a:latin typeface="+mj-lt"/>
                <a:ea typeface="+mj-ea"/>
                <a:cs typeface="+mj-cs"/>
                <a:sym typeface="Calibri"/>
              </a:defRPr>
            </a:pPr>
            <a:r>
              <a:t>Discretionary Money: Extra savings</a:t>
            </a:r>
          </a:p>
          <a:p>
            <a:pPr marL="285750" indent="-285750">
              <a:defRPr sz="1600">
                <a:latin typeface="+mj-lt"/>
                <a:ea typeface="+mj-ea"/>
                <a:cs typeface="+mj-cs"/>
                <a:sym typeface="Calibri"/>
              </a:defRPr>
            </a:pPr>
            <a:r>
              <a:t>Essential Money: Revenue loss </a:t>
            </a:r>
          </a:p>
          <a:p>
            <a:pPr marL="285750" indent="-285750">
              <a:defRPr sz="1600">
                <a:latin typeface="+mj-lt"/>
                <a:ea typeface="+mj-ea"/>
                <a:cs typeface="+mj-cs"/>
                <a:sym typeface="Calibri"/>
              </a:defRPr>
            </a:pPr>
            <a:r>
              <a:t>Life: Loss of life , Critical software</a:t>
            </a:r>
          </a:p>
        </p:txBody>
      </p:sp>
      <p:sp>
        <p:nvSpPr>
          <p:cNvPr id="825" name="Crystal methods are people-centric, light-weight, and highly flexible. Focus on People, Interactions,Colloborations.…"/>
          <p:cNvSpPr/>
          <p:nvPr/>
        </p:nvSpPr>
        <p:spPr>
          <a:xfrm>
            <a:off x="3657600" y="5334000"/>
            <a:ext cx="4572001" cy="1072119"/>
          </a:xfrm>
          <a:prstGeom prst="rect">
            <a:avLst/>
          </a:prstGeom>
          <a:ln>
            <a:solidFill>
              <a:srgbClr val="4A7EBB"/>
            </a:solidFill>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rIns="45719">
            <a:spAutoFit/>
          </a:bodyPr>
          <a:lstStyle/>
          <a:p>
            <a:pPr marL="285750" indent="-285750">
              <a:buSzPct val="100000"/>
              <a:buFont typeface="Arial"/>
              <a:buChar char="•"/>
              <a:defRPr sz="1600">
                <a:latin typeface="+mj-lt"/>
                <a:ea typeface="+mj-ea"/>
                <a:cs typeface="+mj-cs"/>
                <a:sym typeface="Calibri"/>
              </a:defRPr>
            </a:pPr>
            <a:r>
              <a:t>Crystal methods are people-centric, light-weight, and highly flexible. Focus on People, Interactions,Colloborations.</a:t>
            </a:r>
          </a:p>
          <a:p>
            <a:pPr marL="285750" indent="-285750">
              <a:buSzPct val="100000"/>
              <a:buFont typeface="Arial"/>
              <a:buChar char="•"/>
              <a:defRPr sz="1600">
                <a:latin typeface="+mj-lt"/>
                <a:ea typeface="+mj-ea"/>
                <a:cs typeface="+mj-cs"/>
                <a:sym typeface="Calibri"/>
              </a:defRPr>
            </a:pPr>
            <a:r>
              <a:t>Developed by Alistair Cockburn , 1991</a:t>
            </a:r>
          </a:p>
        </p:txBody>
      </p:sp>
      <p:sp>
        <p:nvSpPr>
          <p:cNvPr id="826" name="Ref: Agile Software Development with Shashi Shekhar,LinkedIn Learning"/>
          <p:cNvSpPr txBox="1"/>
          <p:nvPr/>
        </p:nvSpPr>
        <p:spPr>
          <a:xfrm>
            <a:off x="4090669" y="6323012"/>
            <a:ext cx="4861561" cy="230832"/>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rIns="45719">
            <a:spAutoFit/>
          </a:bodyPr>
          <a:lstStyle>
            <a:lvl1pPr>
              <a:spcBef>
                <a:spcPts val="200"/>
              </a:spcBef>
              <a:defRPr sz="900"/>
            </a:lvl1pPr>
          </a:lstStyle>
          <a:p>
            <a:r>
              <a:t>Ref: Agile Software Development with Shashi Shekhar,LinkedIn Learning</a:t>
            </a:r>
          </a:p>
        </p:txBody>
      </p:sp>
    </p:spTree>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8" name="Thank you"/>
          <p:cNvSpPr txBox="1">
            <a:spLocks noGrp="1"/>
          </p:cNvSpPr>
          <p:nvPr>
            <p:ph type="body" idx="4294967295"/>
          </p:nvPr>
        </p:nvSpPr>
        <p:spPr>
          <a:xfrm>
            <a:off x="304800" y="1493837"/>
            <a:ext cx="8229600" cy="4525963"/>
          </a:xfrm>
          <a:prstGeom prst="rect">
            <a:avLst/>
          </a:prstGeom>
        </p:spPr>
        <p:txBody>
          <a:bodyPr/>
          <a:lstStyle/>
          <a:p>
            <a:pPr>
              <a:buSzTx/>
              <a:buNone/>
              <a:defRPr sz="2400"/>
            </a:pPr>
            <a:endParaRPr/>
          </a:p>
          <a:p>
            <a:pPr>
              <a:buSzTx/>
              <a:buNone/>
              <a:defRPr sz="2400"/>
            </a:pPr>
            <a:endParaRPr/>
          </a:p>
          <a:p>
            <a:pPr>
              <a:buSzTx/>
              <a:buNone/>
              <a:defRPr sz="2400"/>
            </a:pPr>
            <a:endParaRPr/>
          </a:p>
          <a:p>
            <a:pPr algn="ctr">
              <a:spcBef>
                <a:spcPts val="500"/>
              </a:spcBef>
              <a:buSzTx/>
              <a:buNone/>
              <a:defRPr sz="2400"/>
            </a:pPr>
            <a:r>
              <a:t>Thank you</a:t>
            </a:r>
          </a:p>
        </p:txBody>
      </p:sp>
      <p:sp>
        <p:nvSpPr>
          <p:cNvPr id="829" name="30/8/22"/>
          <p:cNvSpPr txBox="1"/>
          <p:nvPr/>
        </p:nvSpPr>
        <p:spPr>
          <a:xfrm>
            <a:off x="502919" y="6414760"/>
            <a:ext cx="2042162" cy="248305"/>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rIns="45719" anchor="ctr">
            <a:spAutoFit/>
          </a:bodyPr>
          <a:lstStyle>
            <a:lvl1pPr>
              <a:defRPr sz="1200">
                <a:solidFill>
                  <a:srgbClr val="898989"/>
                </a:solidFill>
                <a:latin typeface="+mj-lt"/>
                <a:ea typeface="+mj-ea"/>
                <a:cs typeface="+mj-cs"/>
                <a:sym typeface="Calibri"/>
              </a:defRPr>
            </a:lvl1pPr>
          </a:lstStyle>
          <a:p>
            <a:r>
              <a:t>  30/8/22</a:t>
            </a:r>
          </a:p>
        </p:txBody>
      </p:sp>
      <p:sp>
        <p:nvSpPr>
          <p:cNvPr id="830" name="S1-22_SEZG544 - Agile Software Process"/>
          <p:cNvSpPr txBox="1"/>
          <p:nvPr/>
        </p:nvSpPr>
        <p:spPr>
          <a:xfrm>
            <a:off x="3169920" y="6414760"/>
            <a:ext cx="2804160" cy="248305"/>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rIns="45719" anchor="ctr">
            <a:spAutoFit/>
          </a:bodyPr>
          <a:lstStyle>
            <a:lvl1pPr algn="ctr">
              <a:defRPr sz="1200">
                <a:solidFill>
                  <a:srgbClr val="898989"/>
                </a:solidFill>
                <a:latin typeface="+mj-lt"/>
                <a:ea typeface="+mj-ea"/>
                <a:cs typeface="+mj-cs"/>
                <a:sym typeface="Calibri"/>
              </a:defRPr>
            </a:lvl1pPr>
          </a:lstStyle>
          <a:p>
            <a:r>
              <a:t>S1-22_SEZG544 - Agile Software Process</a:t>
            </a:r>
          </a:p>
        </p:txBody>
      </p:sp>
      <p:sp>
        <p:nvSpPr>
          <p:cNvPr id="831" name="Slide Number"/>
          <p:cNvSpPr txBox="1">
            <a:spLocks noGrp="1"/>
          </p:cNvSpPr>
          <p:nvPr>
            <p:ph type="sldNum" sz="quarter" idx="2"/>
          </p:nvPr>
        </p:nvSpPr>
        <p:spPr>
          <a:xfrm>
            <a:off x="8428176" y="6414760"/>
            <a:ext cx="258624" cy="248305"/>
          </a:xfrm>
          <a:prstGeom prst="rect">
            <a:avLst/>
          </a:prstGeom>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a:lstStyle/>
          <a:p>
            <a:fld id="{86CB4B4D-7CA3-9044-876B-883B54F8677D}" type="slidenum">
              <a:rPr/>
              <a:t>48</a:t>
            </a:fld>
            <a:endParaRP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8" name="Fully Plan-Driven aka Waterfall - Risky Invite Failure"/>
          <p:cNvSpPr txBox="1">
            <a:spLocks noGrp="1"/>
          </p:cNvSpPr>
          <p:nvPr>
            <p:ph type="body" idx="4294967295"/>
          </p:nvPr>
        </p:nvSpPr>
        <p:spPr>
          <a:xfrm>
            <a:off x="304800" y="1493837"/>
            <a:ext cx="8534400" cy="5059363"/>
          </a:xfrm>
          <a:prstGeom prst="rect">
            <a:avLst/>
          </a:prstGeom>
        </p:spPr>
        <p:txBody>
          <a:bodyPr/>
          <a:lstStyle>
            <a:lvl1pPr>
              <a:spcBef>
                <a:spcPts val="500"/>
              </a:spcBef>
              <a:buClr>
                <a:srgbClr val="101141"/>
              </a:buClr>
              <a:buChar char="•"/>
              <a:defRPr sz="2400"/>
            </a:lvl1pPr>
          </a:lstStyle>
          <a:p>
            <a:r>
              <a:t>Fully Plan-Driven aka Waterfall - Risky Invite Failure</a:t>
            </a:r>
          </a:p>
        </p:txBody>
      </p:sp>
      <p:sp>
        <p:nvSpPr>
          <p:cNvPr id="439" name="Predictive Project Development Life Cycle"/>
          <p:cNvSpPr txBox="1"/>
          <p:nvPr/>
        </p:nvSpPr>
        <p:spPr>
          <a:xfrm>
            <a:off x="350520" y="152399"/>
            <a:ext cx="6233160" cy="1143002"/>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rIns="45719" anchor="ctr">
            <a:normAutofit/>
          </a:bodyPr>
          <a:lstStyle>
            <a:lvl1pPr marL="342900" indent="-685800">
              <a:lnSpc>
                <a:spcPts val="3600"/>
              </a:lnSpc>
              <a:defRPr sz="3600" b="1"/>
            </a:lvl1pPr>
          </a:lstStyle>
          <a:p>
            <a:r>
              <a:t>Predictive Project Development Life Cycle</a:t>
            </a:r>
          </a:p>
        </p:txBody>
      </p:sp>
      <p:sp>
        <p:nvSpPr>
          <p:cNvPr id="440" name="30/8/22"/>
          <p:cNvSpPr txBox="1"/>
          <p:nvPr/>
        </p:nvSpPr>
        <p:spPr>
          <a:xfrm>
            <a:off x="502919" y="6414760"/>
            <a:ext cx="2042162" cy="248305"/>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rIns="45719" anchor="ctr">
            <a:spAutoFit/>
          </a:bodyPr>
          <a:lstStyle>
            <a:lvl1pPr>
              <a:defRPr sz="1200">
                <a:solidFill>
                  <a:srgbClr val="898989"/>
                </a:solidFill>
                <a:latin typeface="+mj-lt"/>
                <a:ea typeface="+mj-ea"/>
                <a:cs typeface="+mj-cs"/>
                <a:sym typeface="Calibri"/>
              </a:defRPr>
            </a:lvl1pPr>
          </a:lstStyle>
          <a:p>
            <a:r>
              <a:t>  30/8/22</a:t>
            </a:r>
          </a:p>
        </p:txBody>
      </p:sp>
      <p:sp>
        <p:nvSpPr>
          <p:cNvPr id="441" name="S1-22_SEZG544 - Agile Software Process"/>
          <p:cNvSpPr txBox="1"/>
          <p:nvPr/>
        </p:nvSpPr>
        <p:spPr>
          <a:xfrm>
            <a:off x="3169920" y="6414760"/>
            <a:ext cx="2804160" cy="248305"/>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rIns="45719" anchor="ctr">
            <a:spAutoFit/>
          </a:bodyPr>
          <a:lstStyle>
            <a:lvl1pPr algn="ctr">
              <a:defRPr sz="1200">
                <a:solidFill>
                  <a:srgbClr val="898989"/>
                </a:solidFill>
                <a:latin typeface="+mj-lt"/>
                <a:ea typeface="+mj-ea"/>
                <a:cs typeface="+mj-cs"/>
                <a:sym typeface="Calibri"/>
              </a:defRPr>
            </a:lvl1pPr>
          </a:lstStyle>
          <a:p>
            <a:r>
              <a:t>S1-22_SEZG544 - Agile Software Process</a:t>
            </a:r>
          </a:p>
        </p:txBody>
      </p:sp>
      <p:sp>
        <p:nvSpPr>
          <p:cNvPr id="442" name="Slide Number"/>
          <p:cNvSpPr txBox="1">
            <a:spLocks noGrp="1"/>
          </p:cNvSpPr>
          <p:nvPr>
            <p:ph type="sldNum" sz="quarter" idx="2"/>
          </p:nvPr>
        </p:nvSpPr>
        <p:spPr>
          <a:xfrm>
            <a:off x="8505418" y="6414760"/>
            <a:ext cx="181382" cy="248305"/>
          </a:xfrm>
          <a:prstGeom prst="rect">
            <a:avLst/>
          </a:prstGeom>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a:lstStyle/>
          <a:p>
            <a:fld id="{86CB4B4D-7CA3-9044-876B-883B54F8677D}" type="slidenum">
              <a:rPr/>
              <a:t>5</a:t>
            </a:fld>
            <a:endParaRPr/>
          </a:p>
        </p:txBody>
      </p:sp>
      <p:pic>
        <p:nvPicPr>
          <p:cNvPr id="443" name="image.png" descr="image.png"/>
          <p:cNvPicPr>
            <a:picLocks noChangeAspect="1"/>
          </p:cNvPicPr>
          <p:nvPr/>
        </p:nvPicPr>
        <p:blipFill>
          <a:blip r:embed="rId2"/>
          <a:stretch>
            <a:fillRect/>
          </a:stretch>
        </p:blipFill>
        <p:spPr>
          <a:xfrm>
            <a:off x="536505" y="2130897"/>
            <a:ext cx="7366636" cy="4297338"/>
          </a:xfrm>
          <a:prstGeom prst="rect">
            <a:avLst/>
          </a:prstGeom>
          <a:ln w="12700">
            <a:miter lim="400000"/>
          </a:ln>
        </p:spPr>
      </p:pic>
      <p:sp>
        <p:nvSpPr>
          <p:cNvPr id="444" name="Source   :  https://www.izenbridge.com/blog/project-management-life-cycle-iterative-adaptive/"/>
          <p:cNvSpPr txBox="1"/>
          <p:nvPr/>
        </p:nvSpPr>
        <p:spPr>
          <a:xfrm>
            <a:off x="198120" y="6369050"/>
            <a:ext cx="3870960" cy="165148"/>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rIns="45719">
            <a:spAutoFit/>
          </a:bodyPr>
          <a:lstStyle/>
          <a:p>
            <a:pPr>
              <a:defRPr sz="600" u="sng"/>
            </a:pPr>
            <a:r>
              <a:rPr>
                <a:solidFill>
                  <a:srgbClr val="0000FF"/>
                </a:solidFill>
                <a:uFill>
                  <a:solidFill>
                    <a:srgbClr val="0000FF"/>
                  </a:solidFill>
                </a:uFill>
                <a:hlinkClick r:id="rId3"/>
              </a:rPr>
              <a:t>Source   :  https://www.izenbridge.com/blog/project-management-life-cycle-iterative-adaptive/</a:t>
            </a:r>
          </a:p>
        </p:txBody>
      </p:sp>
      <p:sp>
        <p:nvSpPr>
          <p:cNvPr id="445" name="Goal, Characteristics: Cost, Requirements-Fixed,Single Delivery"/>
          <p:cNvSpPr txBox="1"/>
          <p:nvPr/>
        </p:nvSpPr>
        <p:spPr>
          <a:xfrm>
            <a:off x="627107" y="5453441"/>
            <a:ext cx="6881885" cy="350662"/>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45719" rIns="45719">
            <a:spAutoFit/>
          </a:bodyPr>
          <a:lstStyle>
            <a:lvl1pPr marL="285750" indent="-285750">
              <a:buSzPct val="100000"/>
              <a:buFont typeface="Arial"/>
              <a:buChar char="•"/>
            </a:lvl1pPr>
          </a:lstStyle>
          <a:p>
            <a:r>
              <a:t>Goal, Characteristics: Cost, Requirements-Fixed,Single Delivery</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43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44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p:tmAbs val="0"/>
                                  </p:iterate>
                                  <p:childTnLst>
                                    <p:set>
                                      <p:cBhvr>
                                        <p:cTn id="14" fill="hold"/>
                                        <p:tgtEl>
                                          <p:spTgt spid="4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8" grpId="0" animBg="1" advAuto="0"/>
      <p:bldP spid="443" grpId="0" animBg="1" advAuto="0"/>
      <p:bldP spid="445" grpId="0" animBg="1" advAuto="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7" name="image.jpeg" descr="image.jpeg"/>
          <p:cNvPicPr>
            <a:picLocks noChangeAspect="1"/>
          </p:cNvPicPr>
          <p:nvPr/>
        </p:nvPicPr>
        <p:blipFill>
          <a:blip r:embed="rId2"/>
          <a:stretch>
            <a:fillRect/>
          </a:stretch>
        </p:blipFill>
        <p:spPr>
          <a:xfrm>
            <a:off x="204787" y="1661318"/>
            <a:ext cx="8734426" cy="1647826"/>
          </a:xfrm>
          <a:prstGeom prst="rect">
            <a:avLst/>
          </a:prstGeom>
          <a:ln w="12700">
            <a:miter lim="400000"/>
          </a:ln>
        </p:spPr>
      </p:pic>
      <p:sp>
        <p:nvSpPr>
          <p:cNvPr id="448" name="Iterative &amp; Incremental Project Development Life Cycle"/>
          <p:cNvSpPr txBox="1">
            <a:spLocks noGrp="1"/>
          </p:cNvSpPr>
          <p:nvPr>
            <p:ph type="body" sz="quarter" idx="4294967295"/>
          </p:nvPr>
        </p:nvSpPr>
        <p:spPr>
          <a:xfrm>
            <a:off x="304800" y="152399"/>
            <a:ext cx="6324600" cy="1143002"/>
          </a:xfrm>
          <a:prstGeom prst="rect">
            <a:avLst/>
          </a:prstGeom>
        </p:spPr>
        <p:txBody>
          <a:bodyPr anchor="ctr"/>
          <a:lstStyle>
            <a:lvl1pPr marL="322325" indent="-644651" defTabSz="859536">
              <a:lnSpc>
                <a:spcPts val="3300"/>
              </a:lnSpc>
              <a:spcBef>
                <a:spcPts val="0"/>
              </a:spcBef>
              <a:buSzTx/>
              <a:buNone/>
              <a:defRPr sz="3384" b="1"/>
            </a:lvl1pPr>
          </a:lstStyle>
          <a:p>
            <a:r>
              <a:t>Iterative &amp; Incremental Project Development Life Cycle</a:t>
            </a:r>
          </a:p>
        </p:txBody>
      </p:sp>
      <p:sp>
        <p:nvSpPr>
          <p:cNvPr id="449" name="30/8/22"/>
          <p:cNvSpPr txBox="1"/>
          <p:nvPr/>
        </p:nvSpPr>
        <p:spPr>
          <a:xfrm>
            <a:off x="502919" y="6414760"/>
            <a:ext cx="2042162" cy="248305"/>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rIns="45719" anchor="ctr">
            <a:spAutoFit/>
          </a:bodyPr>
          <a:lstStyle>
            <a:lvl1pPr>
              <a:defRPr sz="1200">
                <a:solidFill>
                  <a:srgbClr val="898989"/>
                </a:solidFill>
                <a:latin typeface="+mj-lt"/>
                <a:ea typeface="+mj-ea"/>
                <a:cs typeface="+mj-cs"/>
                <a:sym typeface="Calibri"/>
              </a:defRPr>
            </a:lvl1pPr>
          </a:lstStyle>
          <a:p>
            <a:r>
              <a:t>  30/8/22</a:t>
            </a:r>
          </a:p>
        </p:txBody>
      </p:sp>
      <p:sp>
        <p:nvSpPr>
          <p:cNvPr id="450" name="S1-22_SEZG544 - Agile Software Process"/>
          <p:cNvSpPr txBox="1"/>
          <p:nvPr/>
        </p:nvSpPr>
        <p:spPr>
          <a:xfrm>
            <a:off x="3169920" y="6414760"/>
            <a:ext cx="2804160" cy="248305"/>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rIns="45719" anchor="ctr">
            <a:spAutoFit/>
          </a:bodyPr>
          <a:lstStyle>
            <a:lvl1pPr algn="ctr">
              <a:defRPr sz="1200">
                <a:solidFill>
                  <a:srgbClr val="898989"/>
                </a:solidFill>
                <a:latin typeface="+mj-lt"/>
                <a:ea typeface="+mj-ea"/>
                <a:cs typeface="+mj-cs"/>
                <a:sym typeface="Calibri"/>
              </a:defRPr>
            </a:lvl1pPr>
          </a:lstStyle>
          <a:p>
            <a:r>
              <a:t>S1-22_SEZG544 - Agile Software Process</a:t>
            </a:r>
          </a:p>
        </p:txBody>
      </p:sp>
      <p:sp>
        <p:nvSpPr>
          <p:cNvPr id="451" name="Slide Number"/>
          <p:cNvSpPr txBox="1">
            <a:spLocks noGrp="1"/>
          </p:cNvSpPr>
          <p:nvPr>
            <p:ph type="sldNum" sz="quarter" idx="2"/>
          </p:nvPr>
        </p:nvSpPr>
        <p:spPr>
          <a:xfrm>
            <a:off x="8505418" y="6414760"/>
            <a:ext cx="181382" cy="248305"/>
          </a:xfrm>
          <a:prstGeom prst="rect">
            <a:avLst/>
          </a:prstGeom>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a:lstStyle/>
          <a:p>
            <a:fld id="{86CB4B4D-7CA3-9044-876B-883B54F8677D}" type="slidenum">
              <a:rPr/>
              <a:t>6</a:t>
            </a:fld>
            <a:endParaRPr/>
          </a:p>
        </p:txBody>
      </p:sp>
      <p:sp>
        <p:nvSpPr>
          <p:cNvPr id="452" name="Source: https://www.izenbridge.com//"/>
          <p:cNvSpPr txBox="1"/>
          <p:nvPr/>
        </p:nvSpPr>
        <p:spPr>
          <a:xfrm>
            <a:off x="121920" y="6172200"/>
            <a:ext cx="2080261" cy="214701"/>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rIns="45719">
            <a:spAutoFit/>
          </a:bodyPr>
          <a:lstStyle/>
          <a:p>
            <a:pPr>
              <a:defRPr sz="900"/>
            </a:pPr>
            <a:r>
              <a:t>   Source: </a:t>
            </a:r>
            <a:r>
              <a:rPr u="sng">
                <a:solidFill>
                  <a:srgbClr val="0000FF"/>
                </a:solidFill>
                <a:uFill>
                  <a:solidFill>
                    <a:srgbClr val="0000FF"/>
                  </a:solidFill>
                </a:uFill>
                <a:hlinkClick r:id="rId3"/>
              </a:rPr>
              <a:t>https://www.izenbridge.com</a:t>
            </a:r>
            <a:r>
              <a:rPr sz="600" u="sng">
                <a:solidFill>
                  <a:srgbClr val="0000FF"/>
                </a:solidFill>
                <a:uFill>
                  <a:solidFill>
                    <a:srgbClr val="0000FF"/>
                  </a:solidFill>
                </a:uFill>
                <a:hlinkClick r:id="rId3"/>
              </a:rPr>
              <a:t>//</a:t>
            </a:r>
          </a:p>
        </p:txBody>
      </p:sp>
      <p:sp>
        <p:nvSpPr>
          <p:cNvPr id="453" name="Plan"/>
          <p:cNvSpPr txBox="1"/>
          <p:nvPr/>
        </p:nvSpPr>
        <p:spPr>
          <a:xfrm>
            <a:off x="277246" y="1316037"/>
            <a:ext cx="838201" cy="360187"/>
          </a:xfrm>
          <a:prstGeom prst="rect">
            <a:avLst/>
          </a:prstGeom>
          <a:ln>
            <a:solidFill>
              <a:schemeClr val="accent1"/>
            </a:solidFill>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rIns="45719">
            <a:spAutoFit/>
          </a:bodyPr>
          <a:lstStyle/>
          <a:p>
            <a:r>
              <a:t>Plan</a:t>
            </a:r>
          </a:p>
        </p:txBody>
      </p:sp>
      <p:sp>
        <p:nvSpPr>
          <p:cNvPr id="454" name="Goal, Characteristics:…"/>
          <p:cNvSpPr txBox="1"/>
          <p:nvPr/>
        </p:nvSpPr>
        <p:spPr>
          <a:xfrm>
            <a:off x="416173" y="3249612"/>
            <a:ext cx="5903973" cy="1150762"/>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45719" rIns="45719">
            <a:spAutoFit/>
          </a:bodyPr>
          <a:lstStyle/>
          <a:p>
            <a:pPr marL="285750" indent="-285750">
              <a:buSzPct val="100000"/>
              <a:buFont typeface="Arial"/>
              <a:buChar char="•"/>
            </a:pPr>
            <a:r>
              <a:t>Goal, Characteristics: </a:t>
            </a:r>
          </a:p>
          <a:p>
            <a:pPr marL="285750" indent="-285750">
              <a:buSzPct val="100000"/>
              <a:buFont typeface="Arial"/>
              <a:buChar char="•"/>
            </a:pPr>
            <a:r>
              <a:t>Iteration Model: Accuracy/Correctness, Single Delivery</a:t>
            </a:r>
          </a:p>
          <a:p>
            <a:pPr marL="285750" indent="-285750">
              <a:buSzPct val="100000"/>
              <a:buFont typeface="Arial"/>
              <a:buChar char="•"/>
            </a:pPr>
            <a:r>
              <a:t>Incremental: Speed, Multiple Deliveries</a:t>
            </a:r>
          </a:p>
          <a:p>
            <a:pPr marL="285750" indent="-285750">
              <a:buSzPct val="100000"/>
              <a:buFont typeface="Arial"/>
              <a:buChar char="•"/>
            </a:pPr>
            <a:r>
              <a:t>Requirements-Dynamic</a:t>
            </a:r>
          </a:p>
        </p:txBody>
      </p:sp>
      <p:sp>
        <p:nvSpPr>
          <p:cNvPr id="455" name="Iteration life cycle: Product Increment/output may not be usable…"/>
          <p:cNvSpPr txBox="1"/>
          <p:nvPr/>
        </p:nvSpPr>
        <p:spPr>
          <a:xfrm>
            <a:off x="405719" y="4542554"/>
            <a:ext cx="6996744" cy="617362"/>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45719" rIns="45719">
            <a:spAutoFit/>
          </a:bodyPr>
          <a:lstStyle/>
          <a:p>
            <a:pPr marL="285750" indent="-285750">
              <a:buSzPct val="100000"/>
              <a:buFont typeface="Arial"/>
              <a:buChar char="•"/>
              <a:defRPr b="1"/>
            </a:pPr>
            <a:r>
              <a:t>Iteration life cycle: </a:t>
            </a:r>
            <a:r>
              <a:rPr b="0"/>
              <a:t>Product Increment/output may </a:t>
            </a:r>
            <a:r>
              <a:t>not</a:t>
            </a:r>
            <a:r>
              <a:rPr b="0"/>
              <a:t> be usable</a:t>
            </a:r>
          </a:p>
          <a:p>
            <a:pPr marL="285750" indent="-285750">
              <a:buSzPct val="100000"/>
              <a:buFont typeface="Arial"/>
              <a:buChar char="•"/>
            </a:pPr>
            <a:r>
              <a:t>Example: Customized outfit/coat, Website</a:t>
            </a:r>
          </a:p>
        </p:txBody>
      </p:sp>
      <p:sp>
        <p:nvSpPr>
          <p:cNvPr id="456" name="Incremental  life cycle: Product Increment/output may not be usable…"/>
          <p:cNvSpPr txBox="1"/>
          <p:nvPr/>
        </p:nvSpPr>
        <p:spPr>
          <a:xfrm>
            <a:off x="463199" y="5302095"/>
            <a:ext cx="6485107" cy="646331"/>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45719" rIns="45719">
            <a:spAutoFit/>
          </a:bodyPr>
          <a:lstStyle/>
          <a:p>
            <a:pPr marL="285750" indent="-285750">
              <a:buSzPct val="100000"/>
              <a:buFont typeface="Arial"/>
              <a:buChar char="•"/>
              <a:defRPr b="1"/>
            </a:pPr>
            <a:r>
              <a:t>Incremental  life cycle: </a:t>
            </a:r>
            <a:r>
              <a:rPr b="0"/>
              <a:t>Product Increment/output </a:t>
            </a:r>
            <a:r>
              <a:rPr lang="en-US" b="0"/>
              <a:t>is </a:t>
            </a:r>
            <a:r>
              <a:rPr b="0"/>
              <a:t>usable</a:t>
            </a:r>
          </a:p>
          <a:p>
            <a:pPr marL="285750" indent="-285750">
              <a:buSzPct val="100000"/>
              <a:buFont typeface="Arial"/>
              <a:buChar char="•"/>
            </a:pPr>
            <a:r>
              <a:t>Example: Visit to a restaurant</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45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44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p:tmAbs val="0"/>
                                  </p:iterate>
                                  <p:childTnLst>
                                    <p:set>
                                      <p:cBhvr>
                                        <p:cTn id="14" fill="hold"/>
                                        <p:tgtEl>
                                          <p:spTgt spid="454">
                                            <p:bg/>
                                          </p:spTgt>
                                        </p:tgtEl>
                                        <p:attrNameLst>
                                          <p:attrName>style.visibility</p:attrName>
                                        </p:attrNameLst>
                                      </p:cBhvr>
                                      <p:to>
                                        <p:strVal val="visible"/>
                                      </p:to>
                                    </p:set>
                                  </p:childTnLst>
                                </p:cTn>
                              </p:par>
                              <p:par>
                                <p:cTn id="15" presetID="1" presetClass="entr" presetSubtype="0" fill="hold" grpId="0" nodeType="withEffect">
                                  <p:stCondLst>
                                    <p:cond delay="0"/>
                                  </p:stCondLst>
                                  <p:iterate>
                                    <p:tmAbs val="0"/>
                                  </p:iterate>
                                  <p:childTnLst>
                                    <p:set>
                                      <p:cBhvr>
                                        <p:cTn id="16" fill="hold"/>
                                        <p:tgtEl>
                                          <p:spTgt spid="454">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iterate>
                                    <p:tmAbs val="0"/>
                                  </p:iterate>
                                  <p:childTnLst>
                                    <p:set>
                                      <p:cBhvr>
                                        <p:cTn id="20" fill="hold"/>
                                        <p:tgtEl>
                                          <p:spTgt spid="454">
                                            <p:txEl>
                                              <p:pRg st="1" end="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iterate>
                                    <p:tmAbs val="0"/>
                                  </p:iterate>
                                  <p:childTnLst>
                                    <p:set>
                                      <p:cBhvr>
                                        <p:cTn id="24" fill="hold"/>
                                        <p:tgtEl>
                                          <p:spTgt spid="454">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iterate>
                                    <p:tmAbs val="0"/>
                                  </p:iterate>
                                  <p:childTnLst>
                                    <p:set>
                                      <p:cBhvr>
                                        <p:cTn id="28" fill="hold"/>
                                        <p:tgtEl>
                                          <p:spTgt spid="454">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iterate>
                                    <p:tmAbs val="0"/>
                                  </p:iterate>
                                  <p:childTnLst>
                                    <p:set>
                                      <p:cBhvr>
                                        <p:cTn id="32" fill="hold"/>
                                        <p:tgtEl>
                                          <p:spTgt spid="455">
                                            <p:bg/>
                                          </p:spTgt>
                                        </p:tgtEl>
                                        <p:attrNameLst>
                                          <p:attrName>style.visibility</p:attrName>
                                        </p:attrNameLst>
                                      </p:cBhvr>
                                      <p:to>
                                        <p:strVal val="visible"/>
                                      </p:to>
                                    </p:set>
                                  </p:childTnLst>
                                </p:cTn>
                              </p:par>
                              <p:par>
                                <p:cTn id="33" presetID="1" presetClass="entr" presetSubtype="0" fill="hold" grpId="0" nodeType="withEffect">
                                  <p:stCondLst>
                                    <p:cond delay="0"/>
                                  </p:stCondLst>
                                  <p:iterate>
                                    <p:tmAbs val="0"/>
                                  </p:iterate>
                                  <p:childTnLst>
                                    <p:set>
                                      <p:cBhvr>
                                        <p:cTn id="34" fill="hold"/>
                                        <p:tgtEl>
                                          <p:spTgt spid="455">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iterate>
                                    <p:tmAbs val="0"/>
                                  </p:iterate>
                                  <p:childTnLst>
                                    <p:set>
                                      <p:cBhvr>
                                        <p:cTn id="38" fill="hold"/>
                                        <p:tgtEl>
                                          <p:spTgt spid="455">
                                            <p:txEl>
                                              <p:pRg st="1" end="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iterate>
                                    <p:tmAbs val="0"/>
                                  </p:iterate>
                                  <p:childTnLst>
                                    <p:set>
                                      <p:cBhvr>
                                        <p:cTn id="42" fill="hold"/>
                                        <p:tgtEl>
                                          <p:spTgt spid="456">
                                            <p:bg/>
                                          </p:spTgt>
                                        </p:tgtEl>
                                        <p:attrNameLst>
                                          <p:attrName>style.visibility</p:attrName>
                                        </p:attrNameLst>
                                      </p:cBhvr>
                                      <p:to>
                                        <p:strVal val="visible"/>
                                      </p:to>
                                    </p:set>
                                  </p:childTnLst>
                                </p:cTn>
                              </p:par>
                              <p:par>
                                <p:cTn id="43" presetID="1" presetClass="entr" presetSubtype="0" fill="hold" grpId="0" nodeType="withEffect">
                                  <p:stCondLst>
                                    <p:cond delay="0"/>
                                  </p:stCondLst>
                                  <p:iterate>
                                    <p:tmAbs val="0"/>
                                  </p:iterate>
                                  <p:childTnLst>
                                    <p:set>
                                      <p:cBhvr>
                                        <p:cTn id="44" fill="hold"/>
                                        <p:tgtEl>
                                          <p:spTgt spid="456">
                                            <p:txEl>
                                              <p:pRg st="0" end="0"/>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iterate>
                                    <p:tmAbs val="0"/>
                                  </p:iterate>
                                  <p:childTnLst>
                                    <p:set>
                                      <p:cBhvr>
                                        <p:cTn id="48" fill="hold"/>
                                        <p:tgtEl>
                                          <p:spTgt spid="45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7" grpId="0" animBg="1" advAuto="0"/>
      <p:bldP spid="453" grpId="0" animBg="1" advAuto="0"/>
      <p:bldP spid="454" grpId="0" build="p" bldLvl="5" animBg="1" advAuto="0"/>
      <p:bldP spid="455" grpId="0" build="p" bldLvl="5" animBg="1" advAuto="0"/>
      <p:bldP spid="456" grpId="0" build="p" bldLvl="5" animBg="1" advAuto="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8" name="Q1,Q2…"/>
          <p:cNvSpPr txBox="1">
            <a:spLocks noGrp="1"/>
          </p:cNvSpPr>
          <p:nvPr>
            <p:ph type="body" idx="4294967295"/>
          </p:nvPr>
        </p:nvSpPr>
        <p:spPr>
          <a:xfrm>
            <a:off x="304800" y="1493837"/>
            <a:ext cx="8229600" cy="4525963"/>
          </a:xfrm>
          <a:prstGeom prst="rect">
            <a:avLst/>
          </a:prstGeom>
        </p:spPr>
        <p:txBody>
          <a:bodyPr/>
          <a:lstStyle/>
          <a:p>
            <a:pPr>
              <a:spcBef>
                <a:spcPts val="500"/>
              </a:spcBef>
              <a:buSzTx/>
              <a:buNone/>
              <a:defRPr sz="2400"/>
            </a:pPr>
            <a:r>
              <a:rPr lang="en-US"/>
              <a:t>Q1,Q2</a:t>
            </a:r>
          </a:p>
          <a:p>
            <a:pPr>
              <a:spcBef>
                <a:spcPts val="500"/>
              </a:spcBef>
              <a:buSzTx/>
              <a:buNone/>
              <a:defRPr sz="2400"/>
            </a:pPr>
            <a:endParaRPr lang="en-US"/>
          </a:p>
          <a:p>
            <a:pPr>
              <a:spcBef>
                <a:spcPts val="500"/>
              </a:spcBef>
              <a:buSzTx/>
              <a:buNone/>
              <a:defRPr sz="2400"/>
            </a:pPr>
            <a:r>
              <a:rPr lang="en-US" u="sng">
                <a:solidFill>
                  <a:srgbClr val="0000FF"/>
                </a:solidFill>
                <a:uFill>
                  <a:solidFill>
                    <a:srgbClr val="0000FF"/>
                  </a:solidFill>
                </a:uFill>
                <a:hlinkClick r:id="rId2"/>
              </a:rPr>
              <a:t>https://</a:t>
            </a:r>
            <a:r>
              <a:rPr lang="en-US" u="sng" err="1">
                <a:solidFill>
                  <a:srgbClr val="0000FF"/>
                </a:solidFill>
                <a:uFill>
                  <a:solidFill>
                    <a:srgbClr val="0000FF"/>
                  </a:solidFill>
                </a:uFill>
                <a:hlinkClick r:id="rId2"/>
              </a:rPr>
              <a:t>forms.gle</a:t>
            </a:r>
            <a:r>
              <a:rPr lang="en-US" u="sng">
                <a:solidFill>
                  <a:srgbClr val="0000FF"/>
                </a:solidFill>
                <a:uFill>
                  <a:solidFill>
                    <a:srgbClr val="0000FF"/>
                  </a:solidFill>
                </a:uFill>
                <a:hlinkClick r:id="rId2"/>
              </a:rPr>
              <a:t>/</a:t>
            </a:r>
            <a:r>
              <a:rPr lang="en-US" u="sng" err="1">
                <a:solidFill>
                  <a:srgbClr val="0000FF"/>
                </a:solidFill>
                <a:uFill>
                  <a:solidFill>
                    <a:srgbClr val="0000FF"/>
                  </a:solidFill>
                </a:uFill>
                <a:hlinkClick r:id="rId2"/>
              </a:rPr>
              <a:t>E8rdswFxp6B2pWfD9</a:t>
            </a:r>
            <a:endParaRPr lang="en-US" u="sng">
              <a:solidFill>
                <a:srgbClr val="0000FF"/>
              </a:solidFill>
              <a:uFill>
                <a:solidFill>
                  <a:srgbClr val="0000FF"/>
                </a:solidFill>
              </a:uFill>
              <a:hlinkClick r:id="rId2"/>
            </a:endParaRPr>
          </a:p>
          <a:p>
            <a:pPr>
              <a:spcBef>
                <a:spcPts val="500"/>
              </a:spcBef>
              <a:buSzTx/>
              <a:buNone/>
              <a:defRPr sz="2400"/>
            </a:pPr>
            <a:endParaRPr lang="en-US" u="sng">
              <a:solidFill>
                <a:srgbClr val="0000FF"/>
              </a:solidFill>
              <a:uFill>
                <a:solidFill>
                  <a:srgbClr val="0000FF"/>
                </a:solidFill>
              </a:uFill>
              <a:hlinkClick r:id="rId2"/>
            </a:endParaRPr>
          </a:p>
          <a:p>
            <a:pPr>
              <a:spcBef>
                <a:spcPts val="500"/>
              </a:spcBef>
              <a:buSzTx/>
              <a:buNone/>
              <a:defRPr sz="2400"/>
            </a:pPr>
            <a:r>
              <a:rPr lang="en-US" u="sng">
                <a:solidFill>
                  <a:srgbClr val="0000FF"/>
                </a:solidFill>
                <a:uFill>
                  <a:solidFill>
                    <a:srgbClr val="0000FF"/>
                  </a:solidFill>
                </a:uFill>
                <a:hlinkClick r:id="rId3"/>
              </a:rPr>
              <a:t>https://</a:t>
            </a:r>
            <a:r>
              <a:rPr lang="en-US" u="sng" err="1">
                <a:solidFill>
                  <a:srgbClr val="0000FF"/>
                </a:solidFill>
                <a:uFill>
                  <a:solidFill>
                    <a:srgbClr val="0000FF"/>
                  </a:solidFill>
                </a:uFill>
                <a:hlinkClick r:id="rId3"/>
              </a:rPr>
              <a:t>forms.gle</a:t>
            </a:r>
            <a:r>
              <a:rPr lang="en-US" u="sng">
                <a:solidFill>
                  <a:srgbClr val="0000FF"/>
                </a:solidFill>
                <a:uFill>
                  <a:solidFill>
                    <a:srgbClr val="0000FF"/>
                  </a:solidFill>
                </a:uFill>
                <a:hlinkClick r:id="rId3"/>
              </a:rPr>
              <a:t>/</a:t>
            </a:r>
            <a:r>
              <a:rPr lang="en-US" u="sng" err="1">
                <a:solidFill>
                  <a:srgbClr val="0000FF"/>
                </a:solidFill>
                <a:uFill>
                  <a:solidFill>
                    <a:srgbClr val="0000FF"/>
                  </a:solidFill>
                </a:uFill>
                <a:hlinkClick r:id="rId3"/>
              </a:rPr>
              <a:t>A9W5ikfCJPaT5tbg8</a:t>
            </a:r>
            <a:endParaRPr lang="en-US" u="sng">
              <a:solidFill>
                <a:srgbClr val="0000FF"/>
              </a:solidFill>
              <a:uFill>
                <a:solidFill>
                  <a:srgbClr val="0000FF"/>
                </a:solidFill>
              </a:uFill>
              <a:hlinkClick r:id="rId3"/>
            </a:endParaRPr>
          </a:p>
          <a:p>
            <a:pPr>
              <a:spcBef>
                <a:spcPts val="500"/>
              </a:spcBef>
              <a:buSzTx/>
              <a:buNone/>
              <a:defRPr sz="2400"/>
            </a:pPr>
            <a:endParaRPr lang="en-US" u="sng">
              <a:solidFill>
                <a:srgbClr val="0000FF"/>
              </a:solidFill>
              <a:uFill>
                <a:solidFill>
                  <a:srgbClr val="0000FF"/>
                </a:solidFill>
              </a:uFill>
              <a:hlinkClick r:id="rId3"/>
            </a:endParaRPr>
          </a:p>
        </p:txBody>
      </p:sp>
      <p:sp>
        <p:nvSpPr>
          <p:cNvPr id="459" name="Q&amp;A"/>
          <p:cNvSpPr txBox="1"/>
          <p:nvPr/>
        </p:nvSpPr>
        <p:spPr>
          <a:xfrm>
            <a:off x="350520" y="152399"/>
            <a:ext cx="6233160" cy="1143002"/>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rIns="45719" anchor="ctr">
            <a:normAutofit/>
          </a:bodyPr>
          <a:lstStyle>
            <a:lvl1pPr marL="342900" indent="-685800">
              <a:lnSpc>
                <a:spcPts val="3600"/>
              </a:lnSpc>
              <a:defRPr sz="3600" b="1"/>
            </a:lvl1pPr>
          </a:lstStyle>
          <a:p>
            <a:r>
              <a:t>Q&amp;A</a:t>
            </a:r>
          </a:p>
        </p:txBody>
      </p:sp>
      <p:sp>
        <p:nvSpPr>
          <p:cNvPr id="460" name="30/8/22"/>
          <p:cNvSpPr txBox="1"/>
          <p:nvPr/>
        </p:nvSpPr>
        <p:spPr>
          <a:xfrm>
            <a:off x="502919" y="6414760"/>
            <a:ext cx="2042162" cy="248305"/>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rIns="45719" anchor="ctr">
            <a:spAutoFit/>
          </a:bodyPr>
          <a:lstStyle>
            <a:lvl1pPr>
              <a:defRPr sz="1200">
                <a:solidFill>
                  <a:srgbClr val="898989"/>
                </a:solidFill>
                <a:latin typeface="+mj-lt"/>
                <a:ea typeface="+mj-ea"/>
                <a:cs typeface="+mj-cs"/>
                <a:sym typeface="Calibri"/>
              </a:defRPr>
            </a:lvl1pPr>
          </a:lstStyle>
          <a:p>
            <a:r>
              <a:t>  30/8/22</a:t>
            </a:r>
          </a:p>
        </p:txBody>
      </p:sp>
      <p:sp>
        <p:nvSpPr>
          <p:cNvPr id="461" name="S1-22_SEZG544 - Agile Software Process"/>
          <p:cNvSpPr txBox="1"/>
          <p:nvPr/>
        </p:nvSpPr>
        <p:spPr>
          <a:xfrm>
            <a:off x="3169920" y="6414760"/>
            <a:ext cx="2804160" cy="248305"/>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rIns="45719" anchor="ctr">
            <a:spAutoFit/>
          </a:bodyPr>
          <a:lstStyle>
            <a:lvl1pPr algn="ctr">
              <a:defRPr sz="1200">
                <a:solidFill>
                  <a:srgbClr val="898989"/>
                </a:solidFill>
                <a:latin typeface="+mj-lt"/>
                <a:ea typeface="+mj-ea"/>
                <a:cs typeface="+mj-cs"/>
                <a:sym typeface="Calibri"/>
              </a:defRPr>
            </a:lvl1pPr>
          </a:lstStyle>
          <a:p>
            <a:r>
              <a:t>S1-22_SEZG544 - Agile Software Process</a:t>
            </a:r>
          </a:p>
        </p:txBody>
      </p:sp>
      <p:sp>
        <p:nvSpPr>
          <p:cNvPr id="462" name="Slide Number"/>
          <p:cNvSpPr txBox="1">
            <a:spLocks noGrp="1"/>
          </p:cNvSpPr>
          <p:nvPr>
            <p:ph type="sldNum" sz="quarter" idx="2"/>
          </p:nvPr>
        </p:nvSpPr>
        <p:spPr>
          <a:xfrm>
            <a:off x="8505418" y="6414760"/>
            <a:ext cx="181382" cy="248305"/>
          </a:xfrm>
          <a:prstGeom prst="rect">
            <a:avLst/>
          </a:prstGeom>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a:lstStyle/>
          <a:p>
            <a:fld id="{86CB4B4D-7CA3-9044-876B-883B54F8677D}" type="slidenum">
              <a:rPr/>
              <a:t>7</a:t>
            </a:fld>
            <a:endParaRP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 name="Slide Number"/>
          <p:cNvSpPr txBox="1">
            <a:spLocks noGrp="1"/>
          </p:cNvSpPr>
          <p:nvPr>
            <p:ph type="sldNum" sz="quarter" idx="2"/>
          </p:nvPr>
        </p:nvSpPr>
        <p:spPr>
          <a:xfrm>
            <a:off x="8505418" y="6414760"/>
            <a:ext cx="181382" cy="248305"/>
          </a:xfrm>
          <a:prstGeom prst="rect">
            <a:avLst/>
          </a:prstGeom>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a:lstStyle/>
          <a:p>
            <a:fld id="{86CB4B4D-7CA3-9044-876B-883B54F8677D}" type="slidenum">
              <a:rPr/>
              <a:t>8</a:t>
            </a:fld>
            <a:endParaRPr/>
          </a:p>
        </p:txBody>
      </p:sp>
      <p:sp>
        <p:nvSpPr>
          <p:cNvPr id="465" name="Agile Life Cycle Models"/>
          <p:cNvSpPr txBox="1">
            <a:spLocks noGrp="1"/>
          </p:cNvSpPr>
          <p:nvPr>
            <p:ph type="title" idx="4294967295"/>
          </p:nvPr>
        </p:nvSpPr>
        <p:spPr>
          <a:xfrm>
            <a:off x="457200" y="92074"/>
            <a:ext cx="8229600" cy="1508126"/>
          </a:xfrm>
          <a:prstGeom prst="rect">
            <a:avLst/>
          </a:prstGeom>
        </p:spPr>
        <p:txBody>
          <a:bodyPr>
            <a:noAutofit/>
          </a:bodyPr>
          <a:lstStyle/>
          <a:p>
            <a:r>
              <a:t>Agile Life Cycle Models</a:t>
            </a:r>
          </a:p>
        </p:txBody>
      </p:sp>
      <p:sp>
        <p:nvSpPr>
          <p:cNvPr id="466" name="Iterative…"/>
          <p:cNvSpPr txBox="1">
            <a:spLocks noGrp="1"/>
          </p:cNvSpPr>
          <p:nvPr>
            <p:ph type="body" idx="4294967295"/>
          </p:nvPr>
        </p:nvSpPr>
        <p:spPr>
          <a:xfrm>
            <a:off x="457200" y="1600200"/>
            <a:ext cx="8229600" cy="5257800"/>
          </a:xfrm>
          <a:prstGeom prst="rect">
            <a:avLst/>
          </a:prstGeom>
        </p:spPr>
        <p:txBody>
          <a:bodyPr>
            <a:noAutofit/>
          </a:bodyPr>
          <a:lstStyle/>
          <a:p>
            <a:pPr marL="257175" indent="-257175">
              <a:buChar char="•"/>
              <a:defRPr sz="2400"/>
            </a:pPr>
            <a:r>
              <a:t>Iterative</a:t>
            </a:r>
          </a:p>
          <a:p>
            <a:pPr marL="257175" indent="-257175">
              <a:buChar char="•"/>
              <a:defRPr sz="2400"/>
            </a:pPr>
            <a:r>
              <a:t>Flow-Based</a:t>
            </a:r>
          </a:p>
        </p:txBody>
      </p:sp>
      <p:sp>
        <p:nvSpPr>
          <p:cNvPr id="467" name="30/8/22"/>
          <p:cNvSpPr txBox="1"/>
          <p:nvPr/>
        </p:nvSpPr>
        <p:spPr>
          <a:xfrm>
            <a:off x="492373" y="6414760"/>
            <a:ext cx="2042161" cy="248305"/>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rIns="45719" anchor="ctr">
            <a:spAutoFit/>
          </a:bodyPr>
          <a:lstStyle>
            <a:lvl1pPr>
              <a:defRPr sz="1200">
                <a:solidFill>
                  <a:srgbClr val="898989"/>
                </a:solidFill>
                <a:latin typeface="+mj-lt"/>
                <a:ea typeface="+mj-ea"/>
                <a:cs typeface="+mj-cs"/>
                <a:sym typeface="Calibri"/>
              </a:defRPr>
            </a:lvl1pPr>
          </a:lstStyle>
          <a:p>
            <a:r>
              <a:t>   30/8/22</a:t>
            </a:r>
          </a:p>
        </p:txBody>
      </p:sp>
      <p:sp>
        <p:nvSpPr>
          <p:cNvPr id="468" name="S1-22_SEZG544 - Agile Software Process"/>
          <p:cNvSpPr txBox="1"/>
          <p:nvPr/>
        </p:nvSpPr>
        <p:spPr>
          <a:xfrm>
            <a:off x="3169920" y="6414760"/>
            <a:ext cx="2804160" cy="248305"/>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rIns="45719" anchor="ctr">
            <a:spAutoFit/>
          </a:bodyPr>
          <a:lstStyle>
            <a:lvl1pPr algn="ctr">
              <a:defRPr sz="1200">
                <a:solidFill>
                  <a:srgbClr val="898989"/>
                </a:solidFill>
                <a:latin typeface="+mj-lt"/>
                <a:ea typeface="+mj-ea"/>
                <a:cs typeface="+mj-cs"/>
                <a:sym typeface="Calibri"/>
              </a:defRPr>
            </a:lvl1pPr>
          </a:lstStyle>
          <a:p>
            <a:r>
              <a:t>S1-22_SEZG544 - Agile Software Process</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466">
                                            <p:bg/>
                                          </p:spTgt>
                                        </p:tgtEl>
                                        <p:attrNameLst>
                                          <p:attrName>style.visibility</p:attrName>
                                        </p:attrNameLst>
                                      </p:cBhvr>
                                      <p:to>
                                        <p:strVal val="visible"/>
                                      </p:to>
                                    </p:set>
                                  </p:childTnLst>
                                </p:cTn>
                              </p:par>
                              <p:par>
                                <p:cTn id="7" presetID="1" presetClass="entr" presetSubtype="0" fill="hold" grpId="0" nodeType="withEffect">
                                  <p:stCondLst>
                                    <p:cond delay="0"/>
                                  </p:stCondLst>
                                  <p:iterate>
                                    <p:tmAbs val="0"/>
                                  </p:iterate>
                                  <p:childTnLst>
                                    <p:set>
                                      <p:cBhvr>
                                        <p:cTn id="8" fill="hold"/>
                                        <p:tgtEl>
                                          <p:spTgt spid="466">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iterate>
                                    <p:tmAbs val="0"/>
                                  </p:iterate>
                                  <p:childTnLst>
                                    <p:set>
                                      <p:cBhvr>
                                        <p:cTn id="12" fill="hold"/>
                                        <p:tgtEl>
                                          <p:spTgt spid="46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6" grpId="0" build="p" bldLvl="5" animBg="1" advAuto="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0" name="Agile/Adaptive Life Cycle-Iteration Based Agile"/>
          <p:cNvSpPr txBox="1"/>
          <p:nvPr/>
        </p:nvSpPr>
        <p:spPr>
          <a:xfrm>
            <a:off x="350520" y="152399"/>
            <a:ext cx="6233160" cy="1143002"/>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rIns="45719" anchor="ctr">
            <a:normAutofit/>
          </a:bodyPr>
          <a:lstStyle>
            <a:lvl1pPr marL="342900" indent="-685800">
              <a:lnSpc>
                <a:spcPts val="3600"/>
              </a:lnSpc>
              <a:defRPr sz="3600" b="1"/>
            </a:lvl1pPr>
          </a:lstStyle>
          <a:p>
            <a:r>
              <a:t>Agile/Adaptive Life Cycle-Iteration Based Agile</a:t>
            </a:r>
          </a:p>
        </p:txBody>
      </p:sp>
      <p:sp>
        <p:nvSpPr>
          <p:cNvPr id="471" name="30/8/22"/>
          <p:cNvSpPr txBox="1"/>
          <p:nvPr/>
        </p:nvSpPr>
        <p:spPr>
          <a:xfrm>
            <a:off x="502919" y="6414760"/>
            <a:ext cx="2042162" cy="248305"/>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rIns="45719" anchor="ctr">
            <a:spAutoFit/>
          </a:bodyPr>
          <a:lstStyle>
            <a:lvl1pPr>
              <a:defRPr sz="1200">
                <a:solidFill>
                  <a:srgbClr val="898989"/>
                </a:solidFill>
                <a:latin typeface="+mj-lt"/>
                <a:ea typeface="+mj-ea"/>
                <a:cs typeface="+mj-cs"/>
                <a:sym typeface="Calibri"/>
              </a:defRPr>
            </a:lvl1pPr>
          </a:lstStyle>
          <a:p>
            <a:r>
              <a:t>  30/8/22</a:t>
            </a:r>
          </a:p>
        </p:txBody>
      </p:sp>
      <p:sp>
        <p:nvSpPr>
          <p:cNvPr id="472" name="S1-22_SEZG544 - Agile Software Process"/>
          <p:cNvSpPr txBox="1"/>
          <p:nvPr/>
        </p:nvSpPr>
        <p:spPr>
          <a:xfrm>
            <a:off x="3169920" y="6414760"/>
            <a:ext cx="2804160" cy="248305"/>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rIns="45719" anchor="ctr">
            <a:spAutoFit/>
          </a:bodyPr>
          <a:lstStyle>
            <a:lvl1pPr algn="ctr">
              <a:defRPr sz="1200">
                <a:solidFill>
                  <a:srgbClr val="898989"/>
                </a:solidFill>
                <a:latin typeface="+mj-lt"/>
                <a:ea typeface="+mj-ea"/>
                <a:cs typeface="+mj-cs"/>
                <a:sym typeface="Calibri"/>
              </a:defRPr>
            </a:lvl1pPr>
          </a:lstStyle>
          <a:p>
            <a:r>
              <a:t>S1-22_SEZG544 - Agile Software Process</a:t>
            </a:r>
          </a:p>
        </p:txBody>
      </p:sp>
      <p:sp>
        <p:nvSpPr>
          <p:cNvPr id="473" name="Slide Number"/>
          <p:cNvSpPr txBox="1">
            <a:spLocks noGrp="1"/>
          </p:cNvSpPr>
          <p:nvPr>
            <p:ph type="sldNum" sz="quarter" idx="2"/>
          </p:nvPr>
        </p:nvSpPr>
        <p:spPr>
          <a:xfrm>
            <a:off x="8505418" y="6414760"/>
            <a:ext cx="181382" cy="248305"/>
          </a:xfrm>
          <a:prstGeom prst="rect">
            <a:avLst/>
          </a:prstGeom>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a:lstStyle/>
          <a:p>
            <a:fld id="{86CB4B4D-7CA3-9044-876B-883B54F8677D}" type="slidenum">
              <a:rPr/>
              <a:t>9</a:t>
            </a:fld>
            <a:endParaRPr/>
          </a:p>
        </p:txBody>
      </p:sp>
      <p:sp>
        <p:nvSpPr>
          <p:cNvPr id="474" name="Plan"/>
          <p:cNvSpPr txBox="1"/>
          <p:nvPr/>
        </p:nvSpPr>
        <p:spPr>
          <a:xfrm>
            <a:off x="592988" y="1680463"/>
            <a:ext cx="609601" cy="322918"/>
          </a:xfrm>
          <a:prstGeom prst="rect">
            <a:avLst/>
          </a:prstGeom>
          <a:ln>
            <a:solidFill>
              <a:schemeClr val="accent1"/>
            </a:solidFill>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rIns="45719">
            <a:spAutoFit/>
          </a:bodyPr>
          <a:lstStyle>
            <a:lvl1pPr>
              <a:defRPr sz="1600"/>
            </a:lvl1pPr>
          </a:lstStyle>
          <a:p>
            <a:r>
              <a:t>Plan</a:t>
            </a:r>
          </a:p>
        </p:txBody>
      </p:sp>
      <p:sp>
        <p:nvSpPr>
          <p:cNvPr id="475" name="Ref: Agile Practice Guide (ENGLISH) by Project Management Institute Published by Project Management Institute, 2017 (Agile methodologies)I"/>
          <p:cNvSpPr txBox="1"/>
          <p:nvPr/>
        </p:nvSpPr>
        <p:spPr>
          <a:xfrm>
            <a:off x="1264919" y="6170612"/>
            <a:ext cx="7604761" cy="214702"/>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rIns="45719">
            <a:spAutoFit/>
          </a:bodyPr>
          <a:lstStyle>
            <a:lvl1pPr>
              <a:defRPr sz="900"/>
            </a:lvl1pPr>
          </a:lstStyle>
          <a:p>
            <a:r>
              <a:t>Ref: Agile Practice Guide (ENGLISH) by Project Management Institute Published by Project Management Institute, 2017 (Agile methodologies)I</a:t>
            </a:r>
          </a:p>
        </p:txBody>
      </p:sp>
      <p:grpSp>
        <p:nvGrpSpPr>
          <p:cNvPr id="478" name="Image Gallery"/>
          <p:cNvGrpSpPr/>
          <p:nvPr/>
        </p:nvGrpSpPr>
        <p:grpSpPr>
          <a:xfrm>
            <a:off x="643662" y="1944687"/>
            <a:ext cx="6404855" cy="3088269"/>
            <a:chOff x="0" y="0"/>
            <a:chExt cx="6404854" cy="3088268"/>
          </a:xfrm>
        </p:grpSpPr>
        <p:pic>
          <p:nvPicPr>
            <p:cNvPr id="476" name="Iteration based agile.PNG" descr="Iteration based agile.PNG"/>
            <p:cNvPicPr>
              <a:picLocks noChangeAspect="1"/>
            </p:cNvPicPr>
            <p:nvPr/>
          </p:nvPicPr>
          <p:blipFill>
            <a:blip r:embed="rId2"/>
            <a:srcRect l="3389" r="3389"/>
            <a:stretch>
              <a:fillRect/>
            </a:stretch>
          </p:blipFill>
          <p:spPr>
            <a:xfrm>
              <a:off x="0" y="0"/>
              <a:ext cx="6404855" cy="2325921"/>
            </a:xfrm>
            <a:prstGeom prst="rect">
              <a:avLst/>
            </a:prstGeom>
            <a:ln w="12700" cap="flat">
              <a:noFill/>
              <a:miter lim="400000"/>
            </a:ln>
            <a:effectLst/>
          </p:spPr>
        </p:pic>
        <p:sp>
          <p:nvSpPr>
            <p:cNvPr id="477" name="Fixed Time box : 1-4 weeks equal duration for each iteration Goals and Characteristics: Value, Multiple deliveries"/>
            <p:cNvSpPr/>
            <p:nvPr/>
          </p:nvSpPr>
          <p:spPr>
            <a:xfrm>
              <a:off x="0" y="2402120"/>
              <a:ext cx="6404855" cy="686149"/>
            </a:xfrm>
            <a:prstGeom prst="rect">
              <a:avLst/>
            </a:prstGeom>
            <a:noFill/>
            <a:ln w="12700" cap="flat">
              <a:noFill/>
              <a:miter lim="400000"/>
            </a:ln>
            <a:effectLst/>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76200" tIns="76200" rIns="76200" bIns="76200" numCol="1" anchor="t">
              <a:noAutofit/>
            </a:bodyPr>
            <a:lstStyle/>
            <a:p>
              <a:pPr>
                <a:defRPr>
                  <a:latin typeface="+mj-lt"/>
                  <a:ea typeface="+mj-ea"/>
                  <a:cs typeface="+mj-cs"/>
                  <a:sym typeface="Calibri"/>
                </a:defRPr>
              </a:pPr>
              <a:r>
                <a:t>Fixed Time box : 1-4 weeks equal duration for each iteration</a:t>
              </a:r>
              <a:br>
                <a:rPr/>
              </a:br>
              <a:r>
                <a:t>Goals and Characteristics: Value, Multiple deliveries</a:t>
              </a: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47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4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4" grpId="0" animBg="1" advAuto="0"/>
      <p:bldP spid="478" grpId="0" animBg="1" advAuto="0"/>
    </p:bldLst>
  </p:timing>
</p:sld>
</file>

<file path=ppt/theme/theme1.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93BB9DCE8645E4D85AE066637E9DA4B" ma:contentTypeVersion="7" ma:contentTypeDescription="Create a new document." ma:contentTypeScope="" ma:versionID="fe7dd13ce45f543b4084f8aa73fa34f2">
  <xsd:schema xmlns:xsd="http://www.w3.org/2001/XMLSchema" xmlns:xs="http://www.w3.org/2001/XMLSchema" xmlns:p="http://schemas.microsoft.com/office/2006/metadata/properties" xmlns:ns2="8a1544a5-6ec8-4bbc-8101-c341ae766efb" targetNamespace="http://schemas.microsoft.com/office/2006/metadata/properties" ma:root="true" ma:fieldsID="e531934f27553bc1d6927f9a5c877514" ns2:_="">
    <xsd:import namespace="8a1544a5-6ec8-4bbc-8101-c341ae766efb"/>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2:MediaServiceDateTaken" minOccurs="0"/>
                <xsd:element ref="ns2:MediaLengthInSeconds"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a1544a5-6ec8-4bbc-8101-c341ae766ef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MediaServiceDateTaken" ma:index="11" nillable="true" ma:displayName="MediaServiceDateTaken" ma:hidden="true" ma:indexed="true" ma:internalName="MediaServiceDateTaken" ma:readOnly="true">
      <xsd:simpleType>
        <xsd:restriction base="dms:Text"/>
      </xsd:simpleType>
    </xsd:element>
    <xsd:element name="MediaLengthInSeconds" ma:index="12" nillable="true" ma:displayName="MediaLengthInSeconds" ma:hidden="true" ma:internalName="MediaLengthInSeconds" ma:readOnly="true">
      <xsd:simpleType>
        <xsd:restriction base="dms:Unknown"/>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50A505A5-BB80-484B-B169-ADA4F64D40D1}"/>
</file>

<file path=customXml/itemProps2.xml><?xml version="1.0" encoding="utf-8"?>
<ds:datastoreItem xmlns:ds="http://schemas.openxmlformats.org/officeDocument/2006/customXml" ds:itemID="{8A09FCC3-54CA-4F01-8632-690A03870E31}"/>
</file>

<file path=customXml/itemProps3.xml><?xml version="1.0" encoding="utf-8"?>
<ds:datastoreItem xmlns:ds="http://schemas.openxmlformats.org/officeDocument/2006/customXml" ds:itemID="{BED02D19-02B0-44C7-8001-DB8B6F1C09BA}"/>
</file>

<file path=docProps/app.xml><?xml version="1.0" encoding="utf-8"?>
<Properties xmlns="http://schemas.openxmlformats.org/officeDocument/2006/extended-properties" xmlns:vt="http://schemas.openxmlformats.org/officeDocument/2006/docPropsVTypes">
  <TotalTime>0</TotalTime>
  <Words>2999</Words>
  <Application>Microsoft Macintosh PowerPoint</Application>
  <PresentationFormat>On-screen Show (4:3)</PresentationFormat>
  <Paragraphs>454</Paragraphs>
  <Slides>48</Slides>
  <Notes>0</Notes>
  <HiddenSlides>0</HiddenSlides>
  <MMClips>0</MMClips>
  <ScaleCrop>false</ScaleCrop>
  <HeadingPairs>
    <vt:vector size="6" baseType="variant">
      <vt:variant>
        <vt:lpstr>Fonts Used</vt:lpstr>
      </vt:variant>
      <vt:variant>
        <vt:i4>2</vt:i4>
      </vt:variant>
      <vt:variant>
        <vt:lpstr>Theme</vt:lpstr>
      </vt:variant>
      <vt:variant>
        <vt:i4>2</vt:i4>
      </vt:variant>
      <vt:variant>
        <vt:lpstr>Slide Titles</vt:lpstr>
      </vt:variant>
      <vt:variant>
        <vt:i4>48</vt:i4>
      </vt:variant>
    </vt:vector>
  </HeadingPairs>
  <TitlesOfParts>
    <vt:vector size="52" baseType="lpstr">
      <vt:lpstr>Arial</vt:lpstr>
      <vt:lpstr>Calibri</vt:lpstr>
      <vt:lpstr>Office Theme</vt:lpstr>
      <vt:lpstr>1_Office Theme</vt:lpstr>
      <vt:lpstr>BITS Pilani presentation</vt:lpstr>
      <vt:lpstr>PowerPoint Presentation</vt:lpstr>
      <vt:lpstr>PowerPoint Presentation</vt:lpstr>
      <vt:lpstr>PowerPoint Presentation</vt:lpstr>
      <vt:lpstr>PowerPoint Presentation</vt:lpstr>
      <vt:lpstr>PowerPoint Presentation</vt:lpstr>
      <vt:lpstr>PowerPoint Presentation</vt:lpstr>
      <vt:lpstr>Agile Life Cycle Models</vt:lpstr>
      <vt:lpstr>PowerPoint Presentation</vt:lpstr>
      <vt:lpstr>PowerPoint Presentation</vt:lpstr>
      <vt:lpstr>Popular Early* Iterative  and Agile Models</vt:lpstr>
      <vt:lpstr>PowerPoint Presentation</vt:lpstr>
      <vt:lpstr>PowerPoint Presentation</vt:lpstr>
      <vt:lpstr>PowerPoint Presentation</vt:lpstr>
      <vt:lpstr>Cynefin framework - A Leader’s Framework for Decision Making </vt:lpstr>
      <vt:lpstr>Agile Suitability Filter</vt:lpstr>
      <vt:lpstr>PowerPoint Presentation</vt:lpstr>
      <vt:lpstr>PowerPoint Presentation</vt:lpstr>
      <vt:lpstr>PowerPoint Presentation</vt:lpstr>
      <vt:lpstr>Adaptability and Risk Agile vs Traditional Development</vt:lpstr>
      <vt:lpstr>Popular Agile Methods</vt:lpstr>
      <vt:lpstr>Mindset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Project Life Cycles Characteristics</vt:lpstr>
      <vt:lpstr>Delivery Environments and Agile Suitability </vt:lpstr>
      <vt:lpstr>PowerPoint Presentation</vt:lpstr>
      <vt:lpstr>PowerPoint Presentation</vt:lpstr>
      <vt:lpstr>PowerPoint Presentation</vt:lpstr>
      <vt:lpstr>PowerPoint Presentation</vt:lpstr>
      <vt:lpstr>PowerPoint Presentation</vt:lpstr>
      <vt:lpstr>PowerPoint Presentation</vt:lpstr>
      <vt:lpstr>Some Popular Iteration Models </vt:lpstr>
      <vt:lpstr>PowerPoint Presentation</vt:lpstr>
      <vt:lpstr>PowerPoint Presentation</vt:lpstr>
      <vt:lpstr>PowerPoint Presentation</vt:lpstr>
      <vt:lpstr>Early Agile Models</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BITS Pilani presentation</dc:title>
  <cp:lastModifiedBy>K ANANTHARAMAN .</cp:lastModifiedBy>
  <cp:revision>2</cp:revision>
  <dcterms:modified xsi:type="dcterms:W3CDTF">2023-01-04T08:04:34Z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0x010100D93BB9DCE8645E4D85AE066637E9DA4B</vt:lpwstr>
  </property>
</Properties>
</file>